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Lst>
  <p:notesMasterIdLst>
    <p:notesMasterId r:id="rId74"/>
  </p:notesMasterIdLst>
  <p:sldIdLst>
    <p:sldId id="777" r:id="rId5"/>
    <p:sldId id="771" r:id="rId6"/>
    <p:sldId id="737" r:id="rId7"/>
    <p:sldId id="738" r:id="rId8"/>
    <p:sldId id="773" r:id="rId9"/>
    <p:sldId id="774" r:id="rId10"/>
    <p:sldId id="743" r:id="rId11"/>
    <p:sldId id="744" r:id="rId12"/>
    <p:sldId id="775" r:id="rId13"/>
    <p:sldId id="776" r:id="rId14"/>
    <p:sldId id="736" r:id="rId15"/>
    <p:sldId id="531" r:id="rId16"/>
    <p:sldId id="533" r:id="rId17"/>
    <p:sldId id="635" r:id="rId18"/>
    <p:sldId id="699" r:id="rId19"/>
    <p:sldId id="700" r:id="rId20"/>
    <p:sldId id="701" r:id="rId21"/>
    <p:sldId id="702" r:id="rId22"/>
    <p:sldId id="703" r:id="rId23"/>
    <p:sldId id="704" r:id="rId24"/>
    <p:sldId id="782" r:id="rId25"/>
    <p:sldId id="257" r:id="rId26"/>
    <p:sldId id="740" r:id="rId27"/>
    <p:sldId id="698" r:id="rId28"/>
    <p:sldId id="616" r:id="rId29"/>
    <p:sldId id="617" r:id="rId30"/>
    <p:sldId id="741" r:id="rId31"/>
    <p:sldId id="256" r:id="rId32"/>
    <p:sldId id="710" r:id="rId33"/>
    <p:sldId id="712" r:id="rId34"/>
    <p:sldId id="713" r:id="rId35"/>
    <p:sldId id="778" r:id="rId36"/>
    <p:sldId id="714" r:id="rId37"/>
    <p:sldId id="715" r:id="rId38"/>
    <p:sldId id="716" r:id="rId39"/>
    <p:sldId id="717" r:id="rId40"/>
    <p:sldId id="718" r:id="rId41"/>
    <p:sldId id="719" r:id="rId42"/>
    <p:sldId id="720" r:id="rId43"/>
    <p:sldId id="742" r:id="rId44"/>
    <p:sldId id="745" r:id="rId45"/>
    <p:sldId id="746" r:id="rId46"/>
    <p:sldId id="747" r:id="rId47"/>
    <p:sldId id="748" r:id="rId48"/>
    <p:sldId id="779" r:id="rId49"/>
    <p:sldId id="750" r:id="rId50"/>
    <p:sldId id="751" r:id="rId51"/>
    <p:sldId id="752" r:id="rId52"/>
    <p:sldId id="753" r:id="rId53"/>
    <p:sldId id="754" r:id="rId54"/>
    <p:sldId id="755" r:id="rId55"/>
    <p:sldId id="756" r:id="rId56"/>
    <p:sldId id="757" r:id="rId57"/>
    <p:sldId id="780" r:id="rId58"/>
    <p:sldId id="758" r:id="rId59"/>
    <p:sldId id="759" r:id="rId60"/>
    <p:sldId id="760" r:id="rId61"/>
    <p:sldId id="761" r:id="rId62"/>
    <p:sldId id="762" r:id="rId63"/>
    <p:sldId id="763" r:id="rId64"/>
    <p:sldId id="764" r:id="rId65"/>
    <p:sldId id="765" r:id="rId66"/>
    <p:sldId id="766" r:id="rId67"/>
    <p:sldId id="767" r:id="rId68"/>
    <p:sldId id="768" r:id="rId69"/>
    <p:sldId id="769" r:id="rId70"/>
    <p:sldId id="783" r:id="rId71"/>
    <p:sldId id="784" r:id="rId72"/>
    <p:sldId id="786" r:id="rId7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F0D9"/>
    <a:srgbClr val="7AC683"/>
    <a:srgbClr val="FCE8EC"/>
    <a:srgbClr val="E73079"/>
    <a:srgbClr val="F5F5F7"/>
    <a:srgbClr val="7A7A7A"/>
    <a:srgbClr val="A8A9AC"/>
    <a:srgbClr val="7F7F7F"/>
    <a:srgbClr val="F0812A"/>
    <a:srgbClr val="FC9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3460" autoAdjust="0"/>
  </p:normalViewPr>
  <p:slideViewPr>
    <p:cSldViewPr snapToGrid="0">
      <p:cViewPr varScale="1">
        <p:scale>
          <a:sx n="103" d="100"/>
          <a:sy n="103" d="100"/>
        </p:scale>
        <p:origin x="810"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91DDA-E445-431A-89E7-4E5DD9B056A0}" type="datetimeFigureOut">
              <a:rPr kumimoji="1" lang="ja-JP" altLang="en-US" smtClean="0"/>
              <a:t>2025/3/17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79F32-FE49-4F8C-AB69-705CC6BCB1ED}" type="slidenum">
              <a:rPr kumimoji="1" lang="ja-JP" altLang="en-US" smtClean="0"/>
              <a:t>‹#›</a:t>
            </a:fld>
            <a:endParaRPr kumimoji="1" lang="ja-JP" altLang="en-US"/>
          </a:p>
        </p:txBody>
      </p:sp>
    </p:spTree>
    <p:extLst>
      <p:ext uri="{BB962C8B-B14F-4D97-AF65-F5344CB8AC3E}">
        <p14:creationId xmlns:p14="http://schemas.microsoft.com/office/powerpoint/2010/main" val="10024278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lash Card以外">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ECF7A8C-69DF-1662-51DD-EAE718C24D43}"/>
              </a:ext>
            </a:extLst>
          </p:cNvPr>
          <p:cNvSpPr/>
          <p:nvPr userDrawn="1"/>
        </p:nvSpPr>
        <p:spPr>
          <a:xfrm>
            <a:off x="0" y="0"/>
            <a:ext cx="12192000" cy="36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dirty="0">
              <a:solidFill>
                <a:schemeClr val="tx1">
                  <a:lumMod val="75000"/>
                  <a:lumOff val="25000"/>
                </a:schemeClr>
              </a:solidFill>
            </a:endParaRPr>
          </a:p>
        </p:txBody>
      </p:sp>
    </p:spTree>
    <p:extLst>
      <p:ext uri="{BB962C8B-B14F-4D97-AF65-F5344CB8AC3E}">
        <p14:creationId xmlns:p14="http://schemas.microsoft.com/office/powerpoint/2010/main" val="48622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79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と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34125-E7B1-4B62-A886-CF2D5C2E99E8}"/>
              </a:ext>
            </a:extLst>
          </p:cNvPr>
          <p:cNvSpPr>
            <a:spLocks noGrp="1"/>
          </p:cNvSpPr>
          <p:nvPr>
            <p:ph type="title"/>
          </p:nvPr>
        </p:nvSpPr>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C55D73-446B-493A-9CBB-7187BE67A0DE}"/>
              </a:ext>
            </a:extLst>
          </p:cNvPr>
          <p:cNvSpPr>
            <a:spLocks noGrp="1"/>
          </p:cNvSpPr>
          <p:nvPr>
            <p:ph type="body" idx="1"/>
          </p:nvPr>
        </p:nvSpPr>
        <p:spPr/>
        <p:txBody>
          <a:bodyPr/>
          <a:lstStyle>
            <a:lvl1pPr>
              <a:defRPr>
                <a:effectLst>
                  <a:outerShdw blurRad="50800" dist="38100" dir="2700000" algn="tl" rotWithShape="0">
                    <a:schemeClr val="bg1"/>
                  </a:outerShdw>
                </a:effectLst>
              </a:defRPr>
            </a:lvl1pPr>
            <a:lvl2pPr>
              <a:defRPr>
                <a:effectLst>
                  <a:outerShdw blurRad="50800" dist="38100" dir="2700000" algn="tl" rotWithShape="0">
                    <a:schemeClr val="bg1"/>
                  </a:outerShdw>
                </a:effectLst>
              </a:defRPr>
            </a:lvl2pPr>
            <a:lvl3pPr>
              <a:defRPr>
                <a:effectLst>
                  <a:outerShdw blurRad="50800" dist="38100" dir="2700000" algn="tl" rotWithShape="0">
                    <a:schemeClr val="bg1"/>
                  </a:outerShdw>
                </a:effectLst>
              </a:defRPr>
            </a:lvl3pPr>
            <a:lvl4pPr>
              <a:defRPr>
                <a:effectLst>
                  <a:outerShdw blurRad="50800" dist="38100" dir="2700000" algn="tl" rotWithShape="0">
                    <a:schemeClr val="bg1"/>
                  </a:outerShdw>
                </a:effectLst>
              </a:defRPr>
            </a:lvl4pPr>
            <a:lvl5pPr>
              <a:defRPr>
                <a:effectLst>
                  <a:outerShdw blurRad="50800" dist="38100" dir="2700000" algn="tl" rotWithShape="0">
                    <a:schemeClr val="bg1"/>
                  </a:outerShdw>
                </a:effectLst>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8B2CFBDE-B24B-4145-8E09-EC121CC875BD}"/>
              </a:ext>
            </a:extLst>
          </p:cNvPr>
          <p:cNvSpPr>
            <a:spLocks noGrp="1"/>
          </p:cNvSpPr>
          <p:nvPr>
            <p:ph type="dt" sz="half" idx="10"/>
          </p:nvPr>
        </p:nvSpPr>
        <p:spPr/>
        <p:txBody>
          <a:bodyPr/>
          <a:lstStyle/>
          <a:p>
            <a:fld id="{96E798EB-E2DC-49A8-8DEE-06AA989A379A}" type="datetimeFigureOut">
              <a:rPr kumimoji="1" lang="ja-JP" altLang="en-US" smtClean="0"/>
              <a:t>2025/3/17</a:t>
            </a:fld>
            <a:endParaRPr kumimoji="1" lang="ja-JP" altLang="en-US"/>
          </a:p>
        </p:txBody>
      </p:sp>
      <p:sp>
        <p:nvSpPr>
          <p:cNvPr id="5" name="フッター プレースホルダー 4">
            <a:extLst>
              <a:ext uri="{FF2B5EF4-FFF2-40B4-BE49-F238E27FC236}">
                <a16:creationId xmlns:a16="http://schemas.microsoft.com/office/drawing/2014/main" id="{5D60EF91-E989-466B-BEAF-5E462C4B0B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98EED-DC80-4DC9-A570-5DED09CDCD2D}"/>
              </a:ext>
            </a:extLst>
          </p:cNvPr>
          <p:cNvSpPr>
            <a:spLocks noGrp="1"/>
          </p:cNvSpPr>
          <p:nvPr>
            <p:ph type="sldNum" sz="quarter" idx="12"/>
          </p:nvPr>
        </p:nvSpPr>
        <p:spPr/>
        <p:txBody>
          <a:bodyPr/>
          <a:lstStyle/>
          <a:p>
            <a:fld id="{4ACB5172-25CE-45C3-A511-943DFE6207A3}" type="slidenum">
              <a:rPr kumimoji="1" lang="ja-JP" altLang="en-US" smtClean="0"/>
              <a:t>‹#›</a:t>
            </a:fld>
            <a:endParaRPr kumimoji="1" lang="ja-JP" altLang="en-US"/>
          </a:p>
        </p:txBody>
      </p:sp>
    </p:spTree>
    <p:extLst>
      <p:ext uri="{BB962C8B-B14F-4D97-AF65-F5344CB8AC3E}">
        <p14:creationId xmlns:p14="http://schemas.microsoft.com/office/powerpoint/2010/main" val="515426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7"/>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7D21E46-B446-26A2-6353-675E99701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023A99-5C54-413B-2409-259F80E05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BC1D56-57A0-52E0-CE18-7A3D61477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31B8F-F477-4C04-A261-E85555849563}" type="datetimeFigureOut">
              <a:rPr kumimoji="1" lang="ja-JP" altLang="en-US" smtClean="0"/>
              <a:t>2025/3/17</a:t>
            </a:fld>
            <a:endParaRPr kumimoji="1" lang="ja-JP" altLang="en-US"/>
          </a:p>
        </p:txBody>
      </p:sp>
      <p:sp>
        <p:nvSpPr>
          <p:cNvPr id="5" name="フッター プレースホルダー 4">
            <a:extLst>
              <a:ext uri="{FF2B5EF4-FFF2-40B4-BE49-F238E27FC236}">
                <a16:creationId xmlns:a16="http://schemas.microsoft.com/office/drawing/2014/main" id="{C259D473-BA30-CE27-F5C4-F69645723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CAE608D-C1A6-914F-0D27-0BE43235A1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3DC03-F281-4903-8A7F-4D14E8AEFBC7}" type="slidenum">
              <a:rPr kumimoji="1" lang="ja-JP" altLang="en-US" smtClean="0"/>
              <a:t>‹#›</a:t>
            </a:fld>
            <a:endParaRPr kumimoji="1" lang="ja-JP" altLang="en-US"/>
          </a:p>
        </p:txBody>
      </p:sp>
    </p:spTree>
    <p:extLst>
      <p:ext uri="{BB962C8B-B14F-4D97-AF65-F5344CB8AC3E}">
        <p14:creationId xmlns:p14="http://schemas.microsoft.com/office/powerpoint/2010/main" val="2334489266"/>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73" r:id="rId3"/>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67.xml"/><Relationship Id="rId3" Type="http://schemas.openxmlformats.org/officeDocument/2006/relationships/slide" Target="slide23.xml"/><Relationship Id="rId7" Type="http://schemas.openxmlformats.org/officeDocument/2006/relationships/slide" Target="slide56.xml"/><Relationship Id="rId12" Type="http://schemas.openxmlformats.org/officeDocument/2006/relationships/slide" Target="slide21.xml"/><Relationship Id="rId2" Type="http://schemas.openxmlformats.org/officeDocument/2006/relationships/slide" Target="slide11.xml"/><Relationship Id="rId1" Type="http://schemas.openxmlformats.org/officeDocument/2006/relationships/slideLayout" Target="../slideLayouts/slideLayout1.xml"/><Relationship Id="rId6" Type="http://schemas.openxmlformats.org/officeDocument/2006/relationships/slide" Target="slide53.xml"/><Relationship Id="rId11" Type="http://schemas.openxmlformats.org/officeDocument/2006/relationships/slide" Target="slide5.xml"/><Relationship Id="rId5" Type="http://schemas.openxmlformats.org/officeDocument/2006/relationships/slide" Target="slide27.xml"/><Relationship Id="rId10" Type="http://schemas.openxmlformats.org/officeDocument/2006/relationships/slide" Target="slide2.xml"/><Relationship Id="rId4" Type="http://schemas.openxmlformats.org/officeDocument/2006/relationships/slide" Target="slide40.xml"/><Relationship Id="rId9" Type="http://schemas.openxmlformats.org/officeDocument/2006/relationships/slide" Target="slide64.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2.png"/><Relationship Id="rId4" Type="http://schemas.openxmlformats.org/officeDocument/2006/relationships/image" Target="../media/image4.jp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2.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3.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5.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8.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9.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slide" Target="slide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microsoft.com/office/2007/relationships/media" Target="../media/media20.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0.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7.jp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microsoft.com/office/2007/relationships/media" Target="../media/media22.mp3"/><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6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2.png"/><Relationship Id="rId4" Type="http://schemas.openxmlformats.org/officeDocument/2006/relationships/image" Target="../media/image8.emf"/><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2.png"/><Relationship Id="rId4" Type="http://schemas.openxmlformats.org/officeDocument/2006/relationships/image" Target="../media/image11.emf"/><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1.xml"/><Relationship Id="rId5" Type="http://schemas.openxmlformats.org/officeDocument/2006/relationships/image" Target="../media/image2.png"/><Relationship Id="rId4" Type="http://schemas.openxmlformats.org/officeDocument/2006/relationships/image" Target="../media/image6.jp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4CC73B4E-D7A1-5AD9-2FF6-86F95A301D92}"/>
              </a:ext>
            </a:extLst>
          </p:cNvPr>
          <p:cNvSpPr/>
          <p:nvPr/>
        </p:nvSpPr>
        <p:spPr>
          <a:xfrm>
            <a:off x="1776000" y="3106459"/>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2" name="正方形/長方形 31">
            <a:extLst>
              <a:ext uri="{FF2B5EF4-FFF2-40B4-BE49-F238E27FC236}">
                <a16:creationId xmlns:a16="http://schemas.microsoft.com/office/drawing/2014/main" id="{1AC4241F-BC37-9975-3022-8EA531683DCC}"/>
              </a:ext>
            </a:extLst>
          </p:cNvPr>
          <p:cNvSpPr/>
          <p:nvPr/>
        </p:nvSpPr>
        <p:spPr>
          <a:xfrm>
            <a:off x="1776000" y="3995386"/>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3" name="正方形/長方形 32">
            <a:extLst>
              <a:ext uri="{FF2B5EF4-FFF2-40B4-BE49-F238E27FC236}">
                <a16:creationId xmlns:a16="http://schemas.microsoft.com/office/drawing/2014/main" id="{1635D127-3198-3844-39E9-0198A9C8377F}"/>
              </a:ext>
            </a:extLst>
          </p:cNvPr>
          <p:cNvSpPr/>
          <p:nvPr/>
        </p:nvSpPr>
        <p:spPr>
          <a:xfrm>
            <a:off x="1794261" y="4884313"/>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34" name="正方形/長方形 33">
            <a:extLst>
              <a:ext uri="{FF2B5EF4-FFF2-40B4-BE49-F238E27FC236}">
                <a16:creationId xmlns:a16="http://schemas.microsoft.com/office/drawing/2014/main" id="{1879C384-AFEB-2EA5-D1A2-5ED048275CFB}"/>
              </a:ext>
            </a:extLst>
          </p:cNvPr>
          <p:cNvSpPr/>
          <p:nvPr/>
        </p:nvSpPr>
        <p:spPr>
          <a:xfrm>
            <a:off x="1790819" y="5771070"/>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28" name="正方形/長方形 27">
            <a:extLst>
              <a:ext uri="{FF2B5EF4-FFF2-40B4-BE49-F238E27FC236}">
                <a16:creationId xmlns:a16="http://schemas.microsoft.com/office/drawing/2014/main" id="{2A30B884-9465-434F-0B85-8285ED88EDA2}"/>
              </a:ext>
            </a:extLst>
          </p:cNvPr>
          <p:cNvSpPr/>
          <p:nvPr/>
        </p:nvSpPr>
        <p:spPr>
          <a:xfrm>
            <a:off x="1772557" y="2240970"/>
            <a:ext cx="86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a:solidFill>
                <a:schemeClr val="tx1">
                  <a:lumMod val="75000"/>
                  <a:lumOff val="25000"/>
                </a:schemeClr>
              </a:solidFill>
            </a:endParaRPr>
          </a:p>
        </p:txBody>
      </p:sp>
      <p:sp>
        <p:nvSpPr>
          <p:cNvPr id="5" name="正方形/長方形 4">
            <a:extLst>
              <a:ext uri="{FF2B5EF4-FFF2-40B4-BE49-F238E27FC236}">
                <a16:creationId xmlns:a16="http://schemas.microsoft.com/office/drawing/2014/main" id="{5FB96B8F-98F0-3C0B-6EBF-A648645B800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 Part 1</a:t>
            </a:r>
          </a:p>
        </p:txBody>
      </p:sp>
      <p:sp>
        <p:nvSpPr>
          <p:cNvPr id="13" name="テキスト ボックス 12">
            <a:extLst>
              <a:ext uri="{FF2B5EF4-FFF2-40B4-BE49-F238E27FC236}">
                <a16:creationId xmlns:a16="http://schemas.microsoft.com/office/drawing/2014/main" id="{6027E21F-2F61-68C4-6735-0D71C52118E0}"/>
              </a:ext>
            </a:extLst>
          </p:cNvPr>
          <p:cNvSpPr txBox="1"/>
          <p:nvPr/>
        </p:nvSpPr>
        <p:spPr>
          <a:xfrm>
            <a:off x="1918400" y="555829"/>
            <a:ext cx="8123096" cy="1569660"/>
          </a:xfrm>
          <a:prstGeom prst="rect">
            <a:avLst/>
          </a:prstGeom>
          <a:noFill/>
        </p:spPr>
        <p:txBody>
          <a:bodyPr wrap="square" rtlCol="0" anchor="ctr">
            <a:spAutoFit/>
          </a:bodyPr>
          <a:lstStyle/>
          <a:p>
            <a:r>
              <a:rPr kumimoji="1" lang="en-US" altLang="ja-JP"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Communication with</a:t>
            </a:r>
          </a:p>
          <a:p>
            <a:r>
              <a:rPr kumimoji="1" lang="en-US" altLang="ja-JP"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People Around the World</a:t>
            </a:r>
            <a:endParaRPr kumimoji="1" lang="ja-JP" altLang="en-US" sz="4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4" name="四角形: 角を丸くする 13">
            <a:hlinkClick r:id="rId2" action="ppaction://hlinksldjump"/>
            <a:extLst>
              <a:ext uri="{FF2B5EF4-FFF2-40B4-BE49-F238E27FC236}">
                <a16:creationId xmlns:a16="http://schemas.microsoft.com/office/drawing/2014/main" id="{766F9927-E931-1760-99A2-2F891B23E2DC}"/>
              </a:ext>
            </a:extLst>
          </p:cNvPr>
          <p:cNvSpPr/>
          <p:nvPr/>
        </p:nvSpPr>
        <p:spPr>
          <a:xfrm>
            <a:off x="2128052" y="3196459"/>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Flash Card</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17" name="四角形: 角を丸くする 16">
            <a:hlinkClick r:id="rId3" action="ppaction://hlinksldjump"/>
            <a:extLst>
              <a:ext uri="{FF2B5EF4-FFF2-40B4-BE49-F238E27FC236}">
                <a16:creationId xmlns:a16="http://schemas.microsoft.com/office/drawing/2014/main" id="{B7D7BE1F-10AA-1AF8-45D1-FA745E25B0D2}"/>
              </a:ext>
            </a:extLst>
          </p:cNvPr>
          <p:cNvSpPr/>
          <p:nvPr/>
        </p:nvSpPr>
        <p:spPr>
          <a:xfrm>
            <a:off x="4165867"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Paragraph</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18" name="四角形: 角を丸くする 17">
            <a:hlinkClick r:id="rId4" action="ppaction://hlinksldjump"/>
            <a:extLst>
              <a:ext uri="{FF2B5EF4-FFF2-40B4-BE49-F238E27FC236}">
                <a16:creationId xmlns:a16="http://schemas.microsoft.com/office/drawing/2014/main" id="{D2F1FCF6-5FE0-2C26-C4A4-9AF35309712B}"/>
              </a:ext>
            </a:extLst>
          </p:cNvPr>
          <p:cNvSpPr/>
          <p:nvPr/>
        </p:nvSpPr>
        <p:spPr>
          <a:xfrm>
            <a:off x="8241496"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Phrase</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2" name="四角形: 角を丸くする 1">
            <a:hlinkClick r:id="rId5" action="ppaction://hlinksldjump"/>
            <a:extLst>
              <a:ext uri="{FF2B5EF4-FFF2-40B4-BE49-F238E27FC236}">
                <a16:creationId xmlns:a16="http://schemas.microsoft.com/office/drawing/2014/main" id="{971DB406-111A-0FC9-97D8-05579CA073D1}"/>
              </a:ext>
            </a:extLst>
          </p:cNvPr>
          <p:cNvSpPr/>
          <p:nvPr/>
        </p:nvSpPr>
        <p:spPr>
          <a:xfrm>
            <a:off x="6203682"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Sentence</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7" name="四角形: 角を丸くする 6">
            <a:hlinkClick r:id="rId6" action="ppaction://hlinksldjump"/>
            <a:extLst>
              <a:ext uri="{FF2B5EF4-FFF2-40B4-BE49-F238E27FC236}">
                <a16:creationId xmlns:a16="http://schemas.microsoft.com/office/drawing/2014/main" id="{801E534B-42FC-167C-81E4-A42C99118E90}"/>
              </a:ext>
            </a:extLst>
          </p:cNvPr>
          <p:cNvSpPr/>
          <p:nvPr/>
        </p:nvSpPr>
        <p:spPr>
          <a:xfrm>
            <a:off x="2128052" y="4973228"/>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Summary</a:t>
            </a:r>
          </a:p>
        </p:txBody>
      </p:sp>
      <p:sp>
        <p:nvSpPr>
          <p:cNvPr id="9" name="四角形: 角を丸くする 8">
            <a:hlinkClick r:id="rId7" action="ppaction://hlinksldjump"/>
            <a:extLst>
              <a:ext uri="{FF2B5EF4-FFF2-40B4-BE49-F238E27FC236}">
                <a16:creationId xmlns:a16="http://schemas.microsoft.com/office/drawing/2014/main" id="{E1719B81-8E44-664D-2E17-92B6B5CE3A14}"/>
              </a:ext>
            </a:extLst>
          </p:cNvPr>
          <p:cNvSpPr/>
          <p:nvPr/>
        </p:nvSpPr>
        <p:spPr>
          <a:xfrm>
            <a:off x="4832557" y="4973228"/>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True or False</a:t>
            </a:r>
          </a:p>
        </p:txBody>
      </p:sp>
      <p:sp>
        <p:nvSpPr>
          <p:cNvPr id="11" name="四角形: 角を丸くする 10">
            <a:hlinkClick r:id="rId8" action="ppaction://hlinksldjump"/>
            <a:extLst>
              <a:ext uri="{FF2B5EF4-FFF2-40B4-BE49-F238E27FC236}">
                <a16:creationId xmlns:a16="http://schemas.microsoft.com/office/drawing/2014/main" id="{B7E23282-6529-CAB2-F1FC-7CE14C23A3EB}"/>
              </a:ext>
            </a:extLst>
          </p:cNvPr>
          <p:cNvSpPr/>
          <p:nvPr/>
        </p:nvSpPr>
        <p:spPr>
          <a:xfrm>
            <a:off x="2128052" y="5861070"/>
            <a:ext cx="2519999"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Comprehension [1]</a:t>
            </a:r>
          </a:p>
        </p:txBody>
      </p:sp>
      <p:sp>
        <p:nvSpPr>
          <p:cNvPr id="15" name="四角形: 角を丸くする 14">
            <a:hlinkClick r:id="rId9" action="ppaction://hlinksldjump"/>
            <a:extLst>
              <a:ext uri="{FF2B5EF4-FFF2-40B4-BE49-F238E27FC236}">
                <a16:creationId xmlns:a16="http://schemas.microsoft.com/office/drawing/2014/main" id="{B147466B-7842-D188-02C9-29B24FF0B583}"/>
              </a:ext>
            </a:extLst>
          </p:cNvPr>
          <p:cNvSpPr/>
          <p:nvPr/>
        </p:nvSpPr>
        <p:spPr>
          <a:xfrm>
            <a:off x="4832557" y="5861070"/>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Comprehension [2]</a:t>
            </a:r>
          </a:p>
        </p:txBody>
      </p:sp>
      <p:sp>
        <p:nvSpPr>
          <p:cNvPr id="4" name="四角形: 角を丸くする 3">
            <a:hlinkClick r:id="rId10" action="ppaction://hlinksldjump"/>
            <a:extLst>
              <a:ext uri="{FF2B5EF4-FFF2-40B4-BE49-F238E27FC236}">
                <a16:creationId xmlns:a16="http://schemas.microsoft.com/office/drawing/2014/main" id="{EC4EF4F9-7738-2E14-3A0E-A9DEC1D1879F}"/>
              </a:ext>
            </a:extLst>
          </p:cNvPr>
          <p:cNvSpPr/>
          <p:nvPr/>
        </p:nvSpPr>
        <p:spPr>
          <a:xfrm>
            <a:off x="2128053" y="2330970"/>
            <a:ext cx="2519999"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Oral Introduction</a:t>
            </a:r>
          </a:p>
        </p:txBody>
      </p:sp>
      <p:sp>
        <p:nvSpPr>
          <p:cNvPr id="21" name="四角形: 角を丸くする 20">
            <a:hlinkClick r:id="rId11" action="ppaction://hlinksldjump"/>
            <a:extLst>
              <a:ext uri="{FF2B5EF4-FFF2-40B4-BE49-F238E27FC236}">
                <a16:creationId xmlns:a16="http://schemas.microsoft.com/office/drawing/2014/main" id="{1F7CAAB9-EB24-B7A7-CF6D-E81F1A1A6FCA}"/>
              </a:ext>
            </a:extLst>
          </p:cNvPr>
          <p:cNvSpPr/>
          <p:nvPr/>
        </p:nvSpPr>
        <p:spPr>
          <a:xfrm>
            <a:off x="4832557" y="2330970"/>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Warm-up</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3" name="四角形: 角を丸くする 2">
            <a:hlinkClick r:id="rId12" action="ppaction://hlinksldjump"/>
            <a:extLst>
              <a:ext uri="{FF2B5EF4-FFF2-40B4-BE49-F238E27FC236}">
                <a16:creationId xmlns:a16="http://schemas.microsoft.com/office/drawing/2014/main" id="{0CEC3A6B-B8C1-7BB5-9632-B0E131778932}"/>
              </a:ext>
            </a:extLst>
          </p:cNvPr>
          <p:cNvSpPr/>
          <p:nvPr/>
        </p:nvSpPr>
        <p:spPr>
          <a:xfrm>
            <a:off x="2128052" y="4084301"/>
            <a:ext cx="180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latin typeface="UD デジタル 教科書体 NK-B" panose="02020700000000000000" pitchFamily="18" charset="-128"/>
                <a:ea typeface="UD デジタル 教科書体 NK-B" panose="02020700000000000000" pitchFamily="18" charset="-128"/>
              </a:rPr>
              <a:t>Text Scroll</a:t>
            </a:r>
            <a:endParaRPr kumimoji="1" lang="ja-JP" altLang="en-US" sz="1600" b="1" dirty="0">
              <a:latin typeface="UD デジタル 教科書体 NK-B" panose="02020700000000000000" pitchFamily="18" charset="-128"/>
              <a:ea typeface="UD デジタル 教科書体 NK-B" panose="02020700000000000000" pitchFamily="18" charset="-128"/>
            </a:endParaRPr>
          </a:p>
        </p:txBody>
      </p:sp>
      <p:sp>
        <p:nvSpPr>
          <p:cNvPr id="8" name="四角形: 角を丸くする 7">
            <a:hlinkClick r:id="rId13" action="ppaction://hlinksldjump"/>
            <a:extLst>
              <a:ext uri="{FF2B5EF4-FFF2-40B4-BE49-F238E27FC236}">
                <a16:creationId xmlns:a16="http://schemas.microsoft.com/office/drawing/2014/main" id="{92BB886F-DDDF-0214-4180-98B630CA8E56}"/>
              </a:ext>
            </a:extLst>
          </p:cNvPr>
          <p:cNvSpPr/>
          <p:nvPr/>
        </p:nvSpPr>
        <p:spPr>
          <a:xfrm>
            <a:off x="7521496" y="5849241"/>
            <a:ext cx="2520000" cy="540000"/>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latin typeface="UD デジタル 教科書体 NK-B" panose="02020700000000000000" pitchFamily="18" charset="-128"/>
                <a:ea typeface="UD デジタル 教科書体 NK-B" panose="02020700000000000000" pitchFamily="18" charset="-128"/>
              </a:rPr>
              <a:t>Paragraph </a:t>
            </a:r>
            <a:r>
              <a:rPr lang="en-US" altLang="ja-JP" sz="1600" b="1" dirty="0">
                <a:latin typeface="UD デジタル 教科書体 NK-B" panose="02020700000000000000" pitchFamily="18" charset="-128"/>
                <a:ea typeface="UD デジタル 教科書体 NK-B" panose="02020700000000000000" pitchFamily="18" charset="-128"/>
              </a:rPr>
              <a:t>Chart</a:t>
            </a:r>
            <a:endParaRPr kumimoji="1" lang="en-US" altLang="ja-JP" sz="1600" b="1"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844492975"/>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8995D158-60FB-B268-9558-740FCC23CA01}"/>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4" name="図 3">
            <a:extLst>
              <a:ext uri="{FF2B5EF4-FFF2-40B4-BE49-F238E27FC236}">
                <a16:creationId xmlns:a16="http://schemas.microsoft.com/office/drawing/2014/main" id="{BE8C1B50-B75E-CD40-3D08-DC6ABF54E75B}"/>
              </a:ext>
            </a:extLst>
          </p:cNvPr>
          <p:cNvPicPr>
            <a:picLocks noChangeAspect="1"/>
          </p:cNvPicPr>
          <p:nvPr/>
        </p:nvPicPr>
        <p:blipFill rotWithShape="1">
          <a:blip r:embed="rId4">
            <a:extLst>
              <a:ext uri="{28A0092B-C50C-407E-A947-70E740481C1C}">
                <a14:useLocalDpi xmlns:a14="http://schemas.microsoft.com/office/drawing/2010/main" val="0"/>
              </a:ext>
            </a:extLst>
          </a:blip>
          <a:srcRect l="14159"/>
          <a:stretch/>
        </p:blipFill>
        <p:spPr>
          <a:xfrm>
            <a:off x="308007" y="1490445"/>
            <a:ext cx="4810689" cy="3457758"/>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5989"/>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a:t>
            </a:r>
            <a:r>
              <a:rPr lang="ja-JP" altLang="en-US" sz="2400" kern="100" dirty="0">
                <a:solidFill>
                  <a:schemeClr val="tx1">
                    <a:lumMod val="75000"/>
                    <a:lumOff val="25000"/>
                  </a:schemeClr>
                </a:solidFill>
                <a:effectLst/>
              </a:rPr>
              <a:t>音声を聞いて，答えを確かめましょう．</a:t>
            </a:r>
            <a:endParaRPr lang="en-US" altLang="ja-JP" sz="24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3736413" y="5488218"/>
            <a:ext cx="1912360"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Great!</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5118696" y="1490444"/>
            <a:ext cx="6851304"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800" dirty="0">
                <a:solidFill>
                  <a:schemeClr val="tx1">
                    <a:lumMod val="75000"/>
                    <a:lumOff val="25000"/>
                  </a:schemeClr>
                </a:solidFill>
                <a:cs typeface="Times New Roman" panose="02020603050405020304" pitchFamily="18" charset="0"/>
              </a:rPr>
              <a:t>This gesture means “Great!”  For example, you use it when you want to show you are very happy about something.</a:t>
            </a:r>
            <a:endParaRPr lang="en-US" altLang="ja-JP" sz="38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44700" end="1214.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D</a:t>
            </a:r>
          </a:p>
        </p:txBody>
      </p:sp>
      <p:pic>
        <p:nvPicPr>
          <p:cNvPr id="2" name="図 1">
            <a:hlinkClick r:id="rId6" action="ppaction://hlinksldjump"/>
            <a:extLst>
              <a:ext uri="{FF2B5EF4-FFF2-40B4-BE49-F238E27FC236}">
                <a16:creationId xmlns:a16="http://schemas.microsoft.com/office/drawing/2014/main" id="{ABF26405-A98E-2C48-55F2-29A4AD6C70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00D3D39F-79F7-AAC1-BE6E-F1B879FE2A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1573DE47-7B0E-4297-6CE9-D7A864FCCE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144402496"/>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21"/>
                                        </p:tgtEl>
                                        <p:attrNameLst>
                                          <p:attrName>style.visibility</p:attrName>
                                        </p:attrNameLst>
                                      </p:cBhvr>
                                      <p:to>
                                        <p:strVal val="visible"/>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2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8"/>
                                        </p:tgtEl>
                                      </p:cBhvr>
                                    </p:cmd>
                                  </p:childTnLst>
                                </p:cTn>
                              </p:par>
                            </p:childTnLst>
                          </p:cTn>
                        </p:par>
                      </p:childTnLst>
                    </p:cTn>
                  </p:par>
                </p:childTnLst>
              </p:cTn>
              <p:nextCondLst>
                <p:cond evt="onClick" delay="0">
                  <p:tgtEl>
                    <p:spTgt spid="28"/>
                  </p:tgtEl>
                </p:cond>
              </p:nextCondLst>
            </p:seq>
          </p:childTnLst>
        </p:cTn>
      </p:par>
    </p:tnLst>
    <p:bldLst>
      <p:bldP spid="19" grpId="0"/>
      <p:bldP spid="19"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1/Flash Card</a:t>
            </a: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Flash Card</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AE7FADE4-4A9C-7937-0BC6-3E6657491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652639212"/>
      </p:ext>
    </p:extLst>
  </p:cSld>
  <p:clrMapOvr>
    <a:masterClrMapping/>
  </p:clrMapOvr>
  <p:transition advClick="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57A8FAA-7010-4031-EA10-78164215CCEA}"/>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6EF94E82-0552-DC0B-9A7A-7402C171FC4C}"/>
              </a:ext>
            </a:extLst>
          </p:cNvPr>
          <p:cNvSpPr/>
          <p:nvPr/>
        </p:nvSpPr>
        <p:spPr>
          <a:xfrm>
            <a:off x="2307900" y="2614119"/>
            <a:ext cx="7576200" cy="162976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essential</a:t>
            </a:r>
          </a:p>
        </p:txBody>
      </p:sp>
      <p:pic>
        <p:nvPicPr>
          <p:cNvPr id="10" name="L01_P1_01_essential">
            <a:hlinkClick r:id="" action="ppaction://media"/>
            <a:extLst>
              <a:ext uri="{FF2B5EF4-FFF2-40B4-BE49-F238E27FC236}">
                <a16:creationId xmlns:a16="http://schemas.microsoft.com/office/drawing/2014/main" id="{886637A8-346D-6B1F-0E89-0CB1F5F2BE0D}"/>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4" name="図 3">
            <a:hlinkClick r:id="rId5" action="ppaction://hlinksldjump"/>
            <a:extLst>
              <a:ext uri="{FF2B5EF4-FFF2-40B4-BE49-F238E27FC236}">
                <a16:creationId xmlns:a16="http://schemas.microsoft.com/office/drawing/2014/main" id="{A19E02FF-66D7-FB2B-D74B-20E5CB993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01970351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EE03B88-49EB-EC5D-0884-0A9ED7FB049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614AF08B-AFBF-7CA7-5516-FB9A9B9E947C}"/>
              </a:ext>
            </a:extLst>
          </p:cNvPr>
          <p:cNvSpPr/>
          <p:nvPr/>
        </p:nvSpPr>
        <p:spPr>
          <a:xfrm>
            <a:off x="2307900" y="2768007"/>
            <a:ext cx="75762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ja-JP" sz="8000" b="1"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不可欠な</a:t>
            </a:r>
            <a:endParaRPr lang="en-US" sz="8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6" name="L01_P1_01_essential">
            <a:hlinkClick r:id="" action="ppaction://media"/>
            <a:extLst>
              <a:ext uri="{FF2B5EF4-FFF2-40B4-BE49-F238E27FC236}">
                <a16:creationId xmlns:a16="http://schemas.microsoft.com/office/drawing/2014/main" id="{B087500A-784C-C2D2-3069-93AC13C8FB70}"/>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7" name="図 6">
            <a:hlinkClick r:id="rId5" action="ppaction://hlinksldjump"/>
            <a:extLst>
              <a:ext uri="{FF2B5EF4-FFF2-40B4-BE49-F238E27FC236}">
                <a16:creationId xmlns:a16="http://schemas.microsoft.com/office/drawing/2014/main" id="{7D6C1348-ADF2-3FE2-E030-B92B6D89D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200824568"/>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97EDAC02-1674-823C-E8A3-01B259721623}"/>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BBDB45B1-084B-73F8-114E-52B33BC53DB2}"/>
              </a:ext>
            </a:extLst>
          </p:cNvPr>
          <p:cNvPicPr>
            <a:picLocks noChangeAspect="1"/>
          </p:cNvPicPr>
          <p:nvPr/>
        </p:nvPicPr>
        <p:blipFill>
          <a:blip r:embed="rId4"/>
          <a:stretch/>
        </p:blipFill>
        <p:spPr>
          <a:xfrm>
            <a:off x="3922374" y="2799000"/>
            <a:ext cx="4347250" cy="1260000"/>
          </a:xfrm>
          <a:prstGeom prst="rect">
            <a:avLst/>
          </a:prstGeom>
          <a:solidFill>
            <a:srgbClr val="F5F5F7"/>
          </a:solidFill>
          <a:ln w="0">
            <a:noFill/>
          </a:ln>
        </p:spPr>
      </p:pic>
      <p:pic>
        <p:nvPicPr>
          <p:cNvPr id="2" name="L01_P1_01_essential">
            <a:hlinkClick r:id="" action="ppaction://media"/>
            <a:extLst>
              <a:ext uri="{FF2B5EF4-FFF2-40B4-BE49-F238E27FC236}">
                <a16:creationId xmlns:a16="http://schemas.microsoft.com/office/drawing/2014/main" id="{4B718380-7F7C-C4CA-D8DF-67D907314DB7}"/>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3" name="図 2">
            <a:hlinkClick r:id="rId6" action="ppaction://hlinksldjump"/>
            <a:extLst>
              <a:ext uri="{FF2B5EF4-FFF2-40B4-BE49-F238E27FC236}">
                <a16:creationId xmlns:a16="http://schemas.microsoft.com/office/drawing/2014/main" id="{228F500B-1DA0-3203-8B0E-F3ABDBF49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19019945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78B67B32-CCC3-54EC-0CC3-A4BE1B83C038}"/>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5">
            <a:extLst>
              <a:ext uri="{FF2B5EF4-FFF2-40B4-BE49-F238E27FC236}">
                <a16:creationId xmlns:a16="http://schemas.microsoft.com/office/drawing/2014/main" id="{2DEBF67D-B1D6-8D94-B30F-67F68ED35EF4}"/>
              </a:ext>
            </a:extLst>
          </p:cNvPr>
          <p:cNvSpPr/>
          <p:nvPr/>
        </p:nvSpPr>
        <p:spPr>
          <a:xfrm>
            <a:off x="3448562" y="2614118"/>
            <a:ext cx="5294873"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assist</a:t>
            </a:r>
          </a:p>
        </p:txBody>
      </p:sp>
      <p:pic>
        <p:nvPicPr>
          <p:cNvPr id="10" name="L01_P1_02_assist">
            <a:hlinkClick r:id="" action="ppaction://media"/>
            <a:extLst>
              <a:ext uri="{FF2B5EF4-FFF2-40B4-BE49-F238E27FC236}">
                <a16:creationId xmlns:a16="http://schemas.microsoft.com/office/drawing/2014/main" id="{CF676D64-276D-DC3C-DB79-726B0BC99B43}"/>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5998"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FD3C3F49-8DE7-209D-A3F0-E72F895E6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847638064"/>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633A2BE-351F-40D0-5360-6D1649070C3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5">
            <a:extLst>
              <a:ext uri="{FF2B5EF4-FFF2-40B4-BE49-F238E27FC236}">
                <a16:creationId xmlns:a16="http://schemas.microsoft.com/office/drawing/2014/main" id="{CBD4FCFB-FA63-20C3-688A-ECE4DBB57FC3}"/>
              </a:ext>
            </a:extLst>
          </p:cNvPr>
          <p:cNvSpPr/>
          <p:nvPr/>
        </p:nvSpPr>
        <p:spPr>
          <a:xfrm>
            <a:off x="2307900" y="2768007"/>
            <a:ext cx="757620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ja-JP" alt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～を助ける</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F4C08B89-010F-A020-BE58-3AF5B0520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P1_02_assist">
            <a:hlinkClick r:id="" action="ppaction://media"/>
            <a:extLst>
              <a:ext uri="{FF2B5EF4-FFF2-40B4-BE49-F238E27FC236}">
                <a16:creationId xmlns:a16="http://schemas.microsoft.com/office/drawing/2014/main" id="{DA10D587-F71C-5798-5421-FA451C9650B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8" y="6120000"/>
            <a:ext cx="540000" cy="540000"/>
          </a:xfrm>
          <a:prstGeom prst="rect">
            <a:avLst/>
          </a:prstGeom>
        </p:spPr>
      </p:pic>
    </p:spTree>
    <p:extLst>
      <p:ext uri="{BB962C8B-B14F-4D97-AF65-F5344CB8AC3E}">
        <p14:creationId xmlns:p14="http://schemas.microsoft.com/office/powerpoint/2010/main" val="3306065168"/>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22B2EFE1-765B-B922-E69B-2E12CFA0D598}"/>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E2F3D8A-50FD-C036-66B3-88EFF352CF05}"/>
              </a:ext>
            </a:extLst>
          </p:cNvPr>
          <p:cNvPicPr>
            <a:picLocks noChangeAspect="1"/>
          </p:cNvPicPr>
          <p:nvPr/>
        </p:nvPicPr>
        <p:blipFill>
          <a:blip r:embed="rId4"/>
          <a:stretch/>
        </p:blipFill>
        <p:spPr>
          <a:xfrm>
            <a:off x="4483075" y="2798999"/>
            <a:ext cx="3225848" cy="1260000"/>
          </a:xfrm>
          <a:prstGeom prst="rect">
            <a:avLst/>
          </a:prstGeom>
          <a:ln w="0">
            <a:noFill/>
          </a:ln>
        </p:spPr>
      </p:pic>
      <p:pic>
        <p:nvPicPr>
          <p:cNvPr id="2" name="図 1">
            <a:hlinkClick r:id="rId5" action="ppaction://hlinksldjump"/>
            <a:extLst>
              <a:ext uri="{FF2B5EF4-FFF2-40B4-BE49-F238E27FC236}">
                <a16:creationId xmlns:a16="http://schemas.microsoft.com/office/drawing/2014/main" id="{AF9A8EBC-B125-C5CB-6FCD-39F0387F9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2_assist">
            <a:hlinkClick r:id="" action="ppaction://media"/>
            <a:extLst>
              <a:ext uri="{FF2B5EF4-FFF2-40B4-BE49-F238E27FC236}">
                <a16:creationId xmlns:a16="http://schemas.microsoft.com/office/drawing/2014/main" id="{EF084B25-D72C-DC6C-802C-AF38ACD9E9BB}"/>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5825998" y="6120000"/>
            <a:ext cx="540000" cy="540000"/>
          </a:xfrm>
          <a:prstGeom prst="rect">
            <a:avLst/>
          </a:prstGeom>
        </p:spPr>
      </p:pic>
    </p:spTree>
    <p:extLst>
      <p:ext uri="{BB962C8B-B14F-4D97-AF65-F5344CB8AC3E}">
        <p14:creationId xmlns:p14="http://schemas.microsoft.com/office/powerpoint/2010/main" val="1454766869"/>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D0629B42-4353-AB9F-4980-C8033AF3E13C}"/>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150106CA-EB66-2966-B083-8D6816CFB660}"/>
              </a:ext>
            </a:extLst>
          </p:cNvPr>
          <p:cNvSpPr/>
          <p:nvPr/>
        </p:nvSpPr>
        <p:spPr>
          <a:xfrm>
            <a:off x="2733860" y="2614119"/>
            <a:ext cx="6724280" cy="162976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z="10000" b="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correctly</a:t>
            </a:r>
          </a:p>
        </p:txBody>
      </p:sp>
      <p:pic>
        <p:nvPicPr>
          <p:cNvPr id="10" name="L01_P1_03_correctly">
            <a:hlinkClick r:id="" action="ppaction://media"/>
            <a:extLst>
              <a:ext uri="{FF2B5EF4-FFF2-40B4-BE49-F238E27FC236}">
                <a16:creationId xmlns:a16="http://schemas.microsoft.com/office/drawing/2014/main" id="{9250FE00-3597-6658-88A6-6C3203FCFCEF}"/>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92E14570-5518-0CA5-72EB-BEA8849FC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95906954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F66ECF3C-8220-EAEB-977E-9D4FB579632B}"/>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5">
            <a:extLst>
              <a:ext uri="{FF2B5EF4-FFF2-40B4-BE49-F238E27FC236}">
                <a16:creationId xmlns:a16="http://schemas.microsoft.com/office/drawing/2014/main" id="{0749FB15-409D-8C05-D2DD-FB422C9B39CD}"/>
              </a:ext>
            </a:extLst>
          </p:cNvPr>
          <p:cNvSpPr/>
          <p:nvPr/>
        </p:nvSpPr>
        <p:spPr>
          <a:xfrm>
            <a:off x="4223135" y="2768007"/>
            <a:ext cx="3745730"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ja-JP"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正確に</a:t>
            </a:r>
            <a:endParaRPr lang="en-US" sz="8000" strike="noStrike" spc="-1"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hlinkClick r:id="rId4" action="ppaction://hlinksldjump"/>
            <a:extLst>
              <a:ext uri="{FF2B5EF4-FFF2-40B4-BE49-F238E27FC236}">
                <a16:creationId xmlns:a16="http://schemas.microsoft.com/office/drawing/2014/main" id="{00DB4621-84B3-53EC-78A8-0D80560DB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5" name="L01_P1_03_correctly">
            <a:hlinkClick r:id="" action="ppaction://media"/>
            <a:extLst>
              <a:ext uri="{FF2B5EF4-FFF2-40B4-BE49-F238E27FC236}">
                <a16:creationId xmlns:a16="http://schemas.microsoft.com/office/drawing/2014/main" id="{3C4194D9-5315-9A7D-BEA5-4F10B35D85B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40540980"/>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Oral Introduction</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B310DC3E-ACAA-70B4-E97A-05F1DC286E2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7" name="図 6">
            <a:hlinkClick r:id="rId2" action="ppaction://hlinksldjump"/>
            <a:extLst>
              <a:ext uri="{FF2B5EF4-FFF2-40B4-BE49-F238E27FC236}">
                <a16:creationId xmlns:a16="http://schemas.microsoft.com/office/drawing/2014/main" id="{6C95084B-FFD0-6818-56B0-EB10B762A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14360820"/>
      </p:ext>
    </p:extLst>
  </p:cSld>
  <p:clrMapOvr>
    <a:masterClrMapping/>
  </p:clrMapOvr>
  <p:transition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5B343FCB-A2C5-B47E-708F-44ECB21433B1}"/>
              </a:ext>
            </a:extLst>
          </p:cNvPr>
          <p:cNvSpPr/>
          <p:nvPr/>
        </p:nvSpPr>
        <p:spPr>
          <a:xfrm>
            <a:off x="982716" y="1269124"/>
            <a:ext cx="10226566" cy="4319751"/>
          </a:xfrm>
          <a:prstGeom prst="roundRect">
            <a:avLst/>
          </a:prstGeom>
          <a:solidFill>
            <a:schemeClr val="bg1"/>
          </a:solidFill>
          <a:ln>
            <a:solidFill>
              <a:schemeClr val="tx1">
                <a:lumMod val="75000"/>
                <a:lumOff val="25000"/>
              </a:schemeClr>
            </a:solidFill>
          </a:ln>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C17BE2E7-6B24-7EB4-9D66-8682E9E531C8}"/>
              </a:ext>
            </a:extLst>
          </p:cNvPr>
          <p:cNvPicPr>
            <a:picLocks noChangeAspect="1"/>
          </p:cNvPicPr>
          <p:nvPr/>
        </p:nvPicPr>
        <p:blipFill>
          <a:blip r:embed="rId4"/>
          <a:stretch/>
        </p:blipFill>
        <p:spPr>
          <a:xfrm>
            <a:off x="3506463" y="2799000"/>
            <a:ext cx="5179074" cy="1260000"/>
          </a:xfrm>
          <a:prstGeom prst="rect">
            <a:avLst/>
          </a:prstGeom>
          <a:ln w="0">
            <a:noFill/>
          </a:ln>
        </p:spPr>
      </p:pic>
      <p:pic>
        <p:nvPicPr>
          <p:cNvPr id="3" name="図 2">
            <a:hlinkClick r:id="rId5" action="ppaction://hlinksldjump"/>
            <a:extLst>
              <a:ext uri="{FF2B5EF4-FFF2-40B4-BE49-F238E27FC236}">
                <a16:creationId xmlns:a16="http://schemas.microsoft.com/office/drawing/2014/main" id="{77570C1A-77CD-84E3-57F5-8F328A359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L01_P1_03_correctly">
            <a:hlinkClick r:id="" action="ppaction://media"/>
            <a:extLst>
              <a:ext uri="{FF2B5EF4-FFF2-40B4-BE49-F238E27FC236}">
                <a16:creationId xmlns:a16="http://schemas.microsoft.com/office/drawing/2014/main" id="{52C6BA76-9B66-B403-A8F3-964E79F7AF3C}"/>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2222773115"/>
      </p:ext>
    </p:extLst>
  </p:cSld>
  <p:clrMapOvr>
    <a:masterClrMapping/>
  </p:clrMapOvr>
  <mc:AlternateContent xmlns:mc="http://schemas.openxmlformats.org/markup-compatibility/2006" xmlns:p15="http://schemas.microsoft.com/office/powerpoint/2012/main">
    <mc:Choice Requires="p15">
      <p:transition spd="slow" advClick="0" advTm="0">
        <p15:prstTrans prst="pageCurlSing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Part 1</a:t>
            </a:r>
            <a:r>
              <a:rPr kumimoji="1" lang="en-US" altLang="ja-JP" sz="1400" dirty="0">
                <a:solidFill>
                  <a:schemeClr val="tx1">
                    <a:lumMod val="75000"/>
                    <a:lumOff val="25000"/>
                  </a:schemeClr>
                </a:solidFill>
              </a:rPr>
              <a:t>/</a:t>
            </a:r>
            <a:r>
              <a:rPr lang="en-US" altLang="ja-JP" sz="1400" dirty="0">
                <a:solidFill>
                  <a:schemeClr val="tx1">
                    <a:lumMod val="75000"/>
                    <a:lumOff val="25000"/>
                  </a:schemeClr>
                </a:solidFill>
              </a:rPr>
              <a:t>Text</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Scroll</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Text Scroll</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2E9E0245-BFD5-AF83-E0A6-4814D587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813745886"/>
      </p:ext>
    </p:extLst>
  </p:cSld>
  <p:clrMapOvr>
    <a:masterClrMapping/>
  </p:clrMapOvr>
  <p:transition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DE419A0-52C0-48A0-AC54-245086617EB5}"/>
              </a:ext>
            </a:extLst>
          </p:cNvPr>
          <p:cNvSpPr txBox="1"/>
          <p:nvPr/>
        </p:nvSpPr>
        <p:spPr>
          <a:xfrm>
            <a:off x="336000" y="5788152"/>
            <a:ext cx="10800000" cy="7324344"/>
          </a:xfrm>
          <a:prstGeom prst="rect">
            <a:avLst/>
          </a:prstGeom>
          <a:noFill/>
        </p:spPr>
        <p:txBody>
          <a:bodyPr wrap="square" rtlCol="0">
            <a:noAutofit/>
          </a:bodyPr>
          <a:lstStyle/>
          <a:p>
            <a:pPr indent="432000" algn="just">
              <a:lnSpc>
                <a:spcPct val="120000"/>
              </a:lnSpc>
            </a:pPr>
            <a:r>
              <a:rPr lang="en-US" altLang="ja-JP" sz="3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“Hello, it’s nice to meet you.”  “Hey, good to see you.”  “Good morning, how are you?”  “What’s new?” “How’s it going?”  You exchange greetings with other people every day, don’t you?  Greetings are the first step to good communication.</a:t>
            </a:r>
          </a:p>
          <a:p>
            <a:pPr indent="432000" algn="just">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Not just greetings but also daily phrases, such as “Thank you,” “Please,” and “Sorry,” are essential.  They can assist our communication.</a:t>
            </a:r>
          </a:p>
          <a:p>
            <a:pPr indent="432000" algn="just">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Every language has its own daily phrases.  Then, can we always translate a phrase correctly into another language?  Let’s take a look at a common Japanese phrase, “</a:t>
            </a:r>
            <a:r>
              <a:rPr lang="en-US" altLang="ja-JP" sz="3600" i="1" kern="100" dirty="0" err="1">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Sumimasen</a:t>
            </a: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lang="ja-JP" altLang="ja-JP" sz="3600" kern="100" dirty="0">
              <a:solidFill>
                <a:schemeClr val="tx1">
                  <a:lumMod val="75000"/>
                  <a:lumOff val="25000"/>
                </a:schemeClr>
              </a:solidFill>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pic>
        <p:nvPicPr>
          <p:cNvPr id="3" name="L1P1">
            <a:hlinkClick r:id="" action="ppaction://media"/>
            <a:extLst>
              <a:ext uri="{FF2B5EF4-FFF2-40B4-BE49-F238E27FC236}">
                <a16:creationId xmlns:a16="http://schemas.microsoft.com/office/drawing/2014/main" id="{88EEA0E6-D26C-4325-9D32-FE30FC8517C9}"/>
              </a:ext>
            </a:extLst>
          </p:cNvPr>
          <p:cNvPicPr>
            <a:picLocks noChangeAspect="1"/>
          </p:cNvPicPr>
          <p:nvPr>
            <a:audioFile r:link="rId2"/>
            <p:extLst>
              <p:ext uri="{DAA4B4D4-6D71-4841-9C94-3DE7FCFB9230}">
                <p14:media xmlns:p14="http://schemas.microsoft.com/office/powerpoint/2010/main" r:embed="rId1"/>
              </p:ext>
            </p:extLst>
          </p:nvPr>
        </p:nvPicPr>
        <p:blipFill>
          <a:blip r:embed="rId4">
            <a:lum bright="70000" contrast="-70000"/>
            <a:alphaModFix amt="0"/>
          </a:blip>
          <a:stretch>
            <a:fillRect/>
          </a:stretch>
        </p:blipFill>
        <p:spPr>
          <a:xfrm>
            <a:off x="11520000" y="6924675"/>
            <a:ext cx="540000" cy="540000"/>
          </a:xfrm>
          <a:prstGeom prst="rect">
            <a:avLst/>
          </a:prstGeom>
          <a:noFill/>
        </p:spPr>
      </p:pic>
      <p:sp>
        <p:nvSpPr>
          <p:cNvPr id="2" name="正方形/長方形 1">
            <a:extLst>
              <a:ext uri="{FF2B5EF4-FFF2-40B4-BE49-F238E27FC236}">
                <a16:creationId xmlns:a16="http://schemas.microsoft.com/office/drawing/2014/main" id="{3DD3D088-2329-CDF3-9B56-4F270240C31E}"/>
              </a:ext>
            </a:extLst>
          </p:cNvPr>
          <p:cNvSpPr/>
          <p:nvPr/>
        </p:nvSpPr>
        <p:spPr>
          <a:xfrm>
            <a:off x="0" y="0"/>
            <a:ext cx="12192000" cy="360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1/Text Scroll</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AFE23A5E-AB6A-0F35-F9A7-764308C9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50273751"/>
      </p:ext>
    </p:extLst>
  </p:cSld>
  <p:clrMapOvr>
    <a:masterClrMapping/>
  </p:clrMapOvr>
  <mc:AlternateContent xmlns:mc="http://schemas.openxmlformats.org/markup-compatibility/2006" xmlns:p14="http://schemas.microsoft.com/office/powerpoint/2010/main">
    <mc:Choice Requires="p14">
      <p:transition spd="slow" p14:dur="2000" advTm="3820"/>
    </mc:Choice>
    <mc:Fallback xmlns="">
      <p:transition spd="slow" advTm="38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2" presetClass="exit" presetSubtype="1" accel="6000" fill="hold" grpId="0" nodeType="withEffect">
                                  <p:stCondLst>
                                    <p:cond delay="500"/>
                                  </p:stCondLst>
                                  <p:childTnLst>
                                    <p:anim calcmode="lin" valueType="num">
                                      <p:cBhvr additive="base">
                                        <p:cTn id="9" dur="50000"/>
                                        <p:tgtEl>
                                          <p:spTgt spid="5"/>
                                        </p:tgtEl>
                                        <p:attrNameLst>
                                          <p:attrName>ppt_x</p:attrName>
                                        </p:attrNameLst>
                                      </p:cBhvr>
                                      <p:tavLst>
                                        <p:tav tm="0">
                                          <p:val>
                                            <p:strVal val="ppt_x"/>
                                          </p:val>
                                        </p:tav>
                                        <p:tav tm="100000">
                                          <p:val>
                                            <p:strVal val="ppt_x"/>
                                          </p:val>
                                        </p:tav>
                                      </p:tavLst>
                                    </p:anim>
                                    <p:anim calcmode="lin" valueType="num">
                                      <p:cBhvr additive="base">
                                        <p:cTn id="10" dur="50000"/>
                                        <p:tgtEl>
                                          <p:spTgt spid="5"/>
                                        </p:tgtEl>
                                        <p:attrNameLst>
                                          <p:attrName>ppt_y</p:attrName>
                                        </p:attrNameLst>
                                      </p:cBhvr>
                                      <p:tavLst>
                                        <p:tav tm="0">
                                          <p:val>
                                            <p:strVal val="ppt_y"/>
                                          </p:val>
                                        </p:tav>
                                        <p:tav tm="100000">
                                          <p:val>
                                            <p:strVal val="0-ppt_h/2"/>
                                          </p:val>
                                        </p:tav>
                                      </p:tavLst>
                                    </p:anim>
                                    <p:set>
                                      <p:cBhvr>
                                        <p:cTn id="11" dur="1" fill="hold">
                                          <p:stCondLst>
                                            <p:cond delay="49999"/>
                                          </p:stCondLst>
                                        </p:cTn>
                                        <p:tgtEl>
                                          <p:spTgt spid="5"/>
                                        </p:tgtEl>
                                        <p:attrNameLst>
                                          <p:attrName>style.visibility</p:attrName>
                                        </p:attrNameLst>
                                      </p:cBhvr>
                                      <p:to>
                                        <p:strVal val="hidden"/>
                                      </p:to>
                                    </p:set>
                                  </p:childTnLst>
                                </p:cTn>
                              </p:par>
                              <p:par>
                                <p:cTn id="12" presetID="1" presetClass="mediacall" presetSubtype="0" fill="hold" nodeType="withEffect">
                                  <p:stCondLst>
                                    <p:cond delay="500"/>
                                  </p:stCondLst>
                                  <p:childTnLst>
                                    <p:cmd type="call" cmd="playFrom(0.0)">
                                      <p:cBhvr>
                                        <p:cTn id="13" dur="44042" fill="hold"/>
                                        <p:tgtEl>
                                          <p:spTgt spid="3"/>
                                        </p:tgtEl>
                                      </p:cBhvr>
                                    </p:cmd>
                                  </p:childTnLst>
                                </p:cTn>
                              </p:par>
                              <p:par>
                                <p:cTn id="14" presetID="10" presetClass="exit" presetSubtype="0" fill="hold" grpId="2" nodeType="withEffect">
                                  <p:stCondLst>
                                    <p:cond delay="43000"/>
                                  </p:stCondLst>
                                  <p:childTnLst>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5" grpId="0"/>
      <p:bldP spid="5" grpId="1"/>
      <p:bldP spid="5" grpId="2"/>
    </p:bldLst>
  </p:timing>
  <p:extLst>
    <p:ext uri="{E180D4A7-C9FB-4DFB-919C-405C955672EB}">
      <p14:showEvtLst xmlns:p14="http://schemas.microsoft.com/office/powerpoint/2010/main">
        <p14:playEvt time="0" objId="2"/>
        <p14:stopEvt time="3820"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Part 1</a:t>
            </a:r>
            <a:r>
              <a:rPr kumimoji="1" lang="en-US" altLang="ja-JP" sz="1400" dirty="0">
                <a:solidFill>
                  <a:schemeClr val="tx1">
                    <a:lumMod val="75000"/>
                    <a:lumOff val="25000"/>
                  </a:schemeClr>
                </a:solidFill>
              </a:rPr>
              <a:t>/Paragraph</a:t>
            </a:r>
            <a:endParaRPr kumimoji="1" lang="ja-JP" altLang="en-US" sz="1400" dirty="0">
              <a:solidFill>
                <a:schemeClr val="tx1">
                  <a:lumMod val="75000"/>
                  <a:lumOff val="25000"/>
                </a:schemeClr>
              </a:solidFill>
            </a:endParaRP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Paragraph</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2E9E0245-BFD5-AF83-E0A6-4814D587B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736034564"/>
      </p:ext>
    </p:extLst>
  </p:cSld>
  <p:clrMapOvr>
    <a:masterClrMapping/>
  </p:clrMapOvr>
  <p:transition advClick="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   “Hello, it’s nice to meet you.”  “Hey, good to see you.”  “Good morning, how are you?”  “What’s new?” “How’s it going?”  You exchange greetings with other people every day, don’t you?  </a:t>
            </a:r>
            <a:r>
              <a:rPr lang="en-US" altLang="ja-JP" sz="3600" dirty="0">
                <a:solidFill>
                  <a:schemeClr val="tx1">
                    <a:lumMod val="75000"/>
                    <a:lumOff val="25000"/>
                  </a:schemeClr>
                </a:solidFill>
                <a:cs typeface="Times New Roman" panose="02020603050405020304" pitchFamily="18" charset="0"/>
              </a:rPr>
              <a:t>Greetings are the first step to good communication.</a:t>
            </a:r>
            <a:endParaRPr lang="en-US" altLang="ja-JP" sz="3600" dirty="0">
              <a:solidFill>
                <a:schemeClr val="tx1">
                  <a:lumMod val="75000"/>
                  <a:lumOff val="25000"/>
                </a:schemeClr>
              </a:solidFill>
              <a:effectLst/>
              <a:cs typeface="Times New Roman" panose="02020603050405020304" pitchFamily="18" charset="0"/>
            </a:endParaRPr>
          </a:p>
        </p:txBody>
      </p:sp>
      <p:pic>
        <p:nvPicPr>
          <p:cNvPr id="9" name="05 トラック 5">
            <a:hlinkClick r:id="" action="ppaction://media"/>
            <a:extLst>
              <a:ext uri="{FF2B5EF4-FFF2-40B4-BE49-F238E27FC236}">
                <a16:creationId xmlns:a16="http://schemas.microsoft.com/office/drawing/2014/main" id="{3A1F2331-4C71-2BC0-1B28-758DCB5121D5}"/>
              </a:ext>
            </a:extLst>
          </p:cNvPr>
          <p:cNvPicPr>
            <a:picLocks noChangeAspect="1"/>
          </p:cNvPicPr>
          <p:nvPr>
            <a:audioFile r:link="rId1"/>
            <p:extLst>
              <p:ext uri="{DAA4B4D4-6D71-4841-9C94-3DE7FCFB9230}">
                <p14:media xmlns:p14="http://schemas.microsoft.com/office/powerpoint/2010/main" r:embed="rId2">
                  <p14:trim st="12500" end="133376.875"/>
                </p14:media>
              </p:ext>
            </p:extLst>
          </p:nvPr>
        </p:nvPicPr>
        <p:blipFill>
          <a:blip r:embed="rId4">
            <a:extLst>
              <a:ext uri="{28A0092B-C50C-407E-A947-70E740481C1C}">
                <a14:useLocalDpi xmlns:a14="http://schemas.microsoft.com/office/drawing/2010/main" val="0"/>
              </a:ext>
            </a:extLst>
          </a:blip>
          <a:srcRect/>
          <a:stretch/>
        </p:blipFill>
        <p:spPr>
          <a:xfrm>
            <a:off x="5840260" y="6120000"/>
            <a:ext cx="540000" cy="540000"/>
          </a:xfrm>
          <a:prstGeom prst="rect">
            <a:avLst/>
          </a:prstGeom>
        </p:spPr>
      </p:pic>
      <p:sp>
        <p:nvSpPr>
          <p:cNvPr id="10" name="正方形/長方形 9">
            <a:extLst>
              <a:ext uri="{FF2B5EF4-FFF2-40B4-BE49-F238E27FC236}">
                <a16:creationId xmlns:a16="http://schemas.microsoft.com/office/drawing/2014/main" id="{7E5792F6-E0D5-F115-E7D6-BA61E5CCB40C}"/>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80E2CCC9-A76E-FF52-F9C3-7107D2694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80076129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   Not just greetings but also daily phrases, such as “Thank you,” “Please,” and “Sorry,” are essential.  They can assist our communication.</a:t>
            </a:r>
            <a:endParaRPr lang="en-US" altLang="ja-JP" sz="3600" kern="100" dirty="0">
              <a:solidFill>
                <a:schemeClr val="tx1">
                  <a:lumMod val="75000"/>
                  <a:lumOff val="25000"/>
                </a:schemeClr>
              </a:solidFill>
            </a:endParaRPr>
          </a:p>
        </p:txBody>
      </p:sp>
      <p:pic>
        <p:nvPicPr>
          <p:cNvPr id="9" name="05 トラック 5">
            <a:hlinkClick r:id="" action="ppaction://media"/>
            <a:extLst>
              <a:ext uri="{FF2B5EF4-FFF2-40B4-BE49-F238E27FC236}">
                <a16:creationId xmlns:a16="http://schemas.microsoft.com/office/drawing/2014/main" id="{04A0C113-2866-9A27-CD72-FB15CD9F4215}"/>
              </a:ext>
            </a:extLst>
          </p:cNvPr>
          <p:cNvPicPr>
            <a:picLocks noChangeAspect="1"/>
          </p:cNvPicPr>
          <p:nvPr>
            <a:audioFile r:link="rId1"/>
            <p:extLst>
              <p:ext uri="{DAA4B4D4-6D71-4841-9C94-3DE7FCFB9230}">
                <p14:media xmlns:p14="http://schemas.microsoft.com/office/powerpoint/2010/main" r:embed="rId2">
                  <p14:trim st="29617" end="12164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11" name="正方形/長方形 10">
            <a:extLst>
              <a:ext uri="{FF2B5EF4-FFF2-40B4-BE49-F238E27FC236}">
                <a16:creationId xmlns:a16="http://schemas.microsoft.com/office/drawing/2014/main" id="{685D50D2-2634-02FC-2721-5A061A4F716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8D31C13D-10FC-E2C8-83AC-BD171C9ED2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3210294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   Every language has its own daily phrases.  Then, can we always translate a phrase correctly into another language?  Let’s take a look at a common Japanese phrase, “</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pic>
        <p:nvPicPr>
          <p:cNvPr id="9" name="05 トラック 5">
            <a:hlinkClick r:id="" action="ppaction://media"/>
            <a:extLst>
              <a:ext uri="{FF2B5EF4-FFF2-40B4-BE49-F238E27FC236}">
                <a16:creationId xmlns:a16="http://schemas.microsoft.com/office/drawing/2014/main" id="{5274DA3C-9F83-DD65-A592-F49BE0EF00A9}"/>
              </a:ext>
            </a:extLst>
          </p:cNvPr>
          <p:cNvPicPr>
            <a:picLocks noChangeAspect="1"/>
          </p:cNvPicPr>
          <p:nvPr>
            <a:audioFile r:link="rId1"/>
            <p:extLst>
              <p:ext uri="{DAA4B4D4-6D71-4841-9C94-3DE7FCFB9230}">
                <p14:media xmlns:p14="http://schemas.microsoft.com/office/powerpoint/2010/main" r:embed="rId2">
                  <p14:trim st="41349" end="10656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10" name="正方形/長方形 9">
            <a:extLst>
              <a:ext uri="{FF2B5EF4-FFF2-40B4-BE49-F238E27FC236}">
                <a16:creationId xmlns:a16="http://schemas.microsoft.com/office/drawing/2014/main" id="{E0847FB1-FFC3-5AE6-BF2C-57FFEEE2E849}"/>
              </a:ext>
            </a:extLst>
          </p:cNvPr>
          <p:cNvSpPr/>
          <p:nvPr/>
        </p:nvSpPr>
        <p:spPr>
          <a:xfrm>
            <a:off x="0" y="0"/>
            <a:ext cx="12192000" cy="360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3FFF2637-EF89-339E-39BB-C3821369CB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84329960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Sentence</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92569862-2AD8-9A14-53A9-05180EF91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791453978"/>
      </p:ext>
    </p:extLst>
  </p:cSld>
  <p:clrMapOvr>
    <a:masterClrMapping/>
  </p:clrMapOvr>
  <p:transition advClick="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“Hello, it’s nice to meet you.” </a:t>
            </a:r>
          </a:p>
        </p:txBody>
      </p:sp>
      <p:pic>
        <p:nvPicPr>
          <p:cNvPr id="2" name="05 トラック 5">
            <a:hlinkClick r:id="" action="ppaction://media"/>
            <a:extLst>
              <a:ext uri="{FF2B5EF4-FFF2-40B4-BE49-F238E27FC236}">
                <a16:creationId xmlns:a16="http://schemas.microsoft.com/office/drawing/2014/main" id="{83D9572C-5346-3699-4AA3-676A9E024CFC}"/>
              </a:ext>
            </a:extLst>
          </p:cNvPr>
          <p:cNvPicPr>
            <a:picLocks noChangeAspect="1"/>
          </p:cNvPicPr>
          <p:nvPr>
            <a:audioFile r:link="rId1"/>
            <p:extLst>
              <p:ext uri="{DAA4B4D4-6D71-4841-9C94-3DE7FCFB9230}">
                <p14:media xmlns:p14="http://schemas.microsoft.com/office/powerpoint/2010/main" r:embed="rId2">
                  <p14:trim st="12500" end="147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7A4254F1-6A6D-EAAC-B5D0-28DBC67B2FBB}"/>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7070B630-0E5B-892F-2844-B0AB3E46C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07863132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“Hey, good to see you.”</a:t>
            </a:r>
          </a:p>
        </p:txBody>
      </p:sp>
      <p:pic>
        <p:nvPicPr>
          <p:cNvPr id="2" name="05 トラック 5">
            <a:hlinkClick r:id="" action="ppaction://media"/>
            <a:extLst>
              <a:ext uri="{FF2B5EF4-FFF2-40B4-BE49-F238E27FC236}">
                <a16:creationId xmlns:a16="http://schemas.microsoft.com/office/drawing/2014/main" id="{CE116CF6-8C43-33D1-6E75-016D755F5822}"/>
              </a:ext>
            </a:extLst>
          </p:cNvPr>
          <p:cNvPicPr>
            <a:picLocks noChangeAspect="1"/>
          </p:cNvPicPr>
          <p:nvPr>
            <a:audioFile r:link="rId1"/>
            <p:extLst>
              <p:ext uri="{DAA4B4D4-6D71-4841-9C94-3DE7FCFB9230}">
                <p14:media xmlns:p14="http://schemas.microsoft.com/office/powerpoint/2010/main" r:embed="rId2">
                  <p14:trim st="14999" end="145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9E528F5D-D9EF-0DA9-592B-80F8B902E4FA}"/>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22065772-6FDF-6D65-6D8C-954E76889F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00724081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7DC4D1E0-AF01-9190-3772-2C505547AE04}"/>
              </a:ext>
            </a:extLst>
          </p:cNvPr>
          <p:cNvSpPr txBox="1"/>
          <p:nvPr/>
        </p:nvSpPr>
        <p:spPr>
          <a:xfrm>
            <a:off x="7304235" y="496395"/>
            <a:ext cx="4755765" cy="2246769"/>
          </a:xfrm>
          <a:prstGeom prst="rect">
            <a:avLst/>
          </a:prstGeom>
          <a:noFill/>
        </p:spPr>
        <p:txBody>
          <a:bodyPr wrap="square" rtlCol="0" anchor="ctr">
            <a:spAutoFit/>
          </a:bodyPr>
          <a:lstStyle/>
          <a:p>
            <a:r>
              <a:rPr kumimoji="1" lang="ja-JP" altLang="en-US" sz="2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あいさつはコミュニケーションの第一歩だといわれます．</a:t>
            </a:r>
          </a:p>
          <a:p>
            <a:r>
              <a:rPr kumimoji="1" lang="ja-JP" altLang="en-US" sz="28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よりよいコミュニケーションをとるためにはどうしたらよいでしょうか．</a:t>
            </a:r>
          </a:p>
        </p:txBody>
      </p:sp>
      <p:sp>
        <p:nvSpPr>
          <p:cNvPr id="3" name="正方形/長方形 2">
            <a:extLst>
              <a:ext uri="{FF2B5EF4-FFF2-40B4-BE49-F238E27FC236}">
                <a16:creationId xmlns:a16="http://schemas.microsoft.com/office/drawing/2014/main" id="{92A451C4-A5D6-073B-E581-0B49C882D259}"/>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2" name="図 1">
            <a:hlinkClick r:id="rId4" action="ppaction://hlinksldjump"/>
            <a:extLst>
              <a:ext uri="{FF2B5EF4-FFF2-40B4-BE49-F238E27FC236}">
                <a16:creationId xmlns:a16="http://schemas.microsoft.com/office/drawing/2014/main" id="{655FBB6C-6DC9-EABD-8364-514321BD5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04 トラック 4">
            <a:hlinkClick r:id="" action="ppaction://media"/>
            <a:extLst>
              <a:ext uri="{FF2B5EF4-FFF2-40B4-BE49-F238E27FC236}">
                <a16:creationId xmlns:a16="http://schemas.microsoft.com/office/drawing/2014/main" id="{B77ED6AA-50C4-8A95-D94F-5388699BA865}"/>
              </a:ext>
            </a:extLst>
          </p:cNvPr>
          <p:cNvPicPr>
            <a:picLocks noChangeAspect="1"/>
          </p:cNvPicPr>
          <p:nvPr>
            <a:audioFile r:link="rId1"/>
            <p:extLst>
              <p:ext uri="{DAA4B4D4-6D71-4841-9C94-3DE7FCFB9230}">
                <p14:media xmlns:p14="http://schemas.microsoft.com/office/powerpoint/2010/main" r:embed="rId2">
                  <p14:trim st="6000"/>
                </p14:media>
              </p:ext>
            </p:extLst>
          </p:nvPr>
        </p:nvPicPr>
        <p:blipFill>
          <a:blip r:embed="rId6">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6" name="図 5">
            <a:extLst>
              <a:ext uri="{FF2B5EF4-FFF2-40B4-BE49-F238E27FC236}">
                <a16:creationId xmlns:a16="http://schemas.microsoft.com/office/drawing/2014/main" id="{6EC0D96A-A216-17EC-98F3-055CECC3A2B8}"/>
              </a:ext>
            </a:extLst>
          </p:cNvPr>
          <p:cNvPicPr>
            <a:picLocks noChangeAspect="1"/>
          </p:cNvPicPr>
          <p:nvPr/>
        </p:nvPicPr>
        <p:blipFill>
          <a:blip r:embed="rId7"/>
          <a:stretch>
            <a:fillRect/>
          </a:stretch>
        </p:blipFill>
        <p:spPr>
          <a:xfrm>
            <a:off x="247917" y="496395"/>
            <a:ext cx="7056318" cy="4697506"/>
          </a:xfrm>
          <a:prstGeom prst="rect">
            <a:avLst/>
          </a:prstGeom>
        </p:spPr>
      </p:pic>
    </p:spTree>
    <p:extLst>
      <p:ext uri="{BB962C8B-B14F-4D97-AF65-F5344CB8AC3E}">
        <p14:creationId xmlns:p14="http://schemas.microsoft.com/office/powerpoint/2010/main" val="174883175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“Good morning, how are you?”</a:t>
            </a:r>
          </a:p>
        </p:txBody>
      </p:sp>
      <p:pic>
        <p:nvPicPr>
          <p:cNvPr id="2" name="05 トラック 5">
            <a:hlinkClick r:id="" action="ppaction://media"/>
            <a:extLst>
              <a:ext uri="{FF2B5EF4-FFF2-40B4-BE49-F238E27FC236}">
                <a16:creationId xmlns:a16="http://schemas.microsoft.com/office/drawing/2014/main" id="{A188C688-A2D9-CED7-52ED-4E90AC246EC1}"/>
              </a:ext>
            </a:extLst>
          </p:cNvPr>
          <p:cNvPicPr>
            <a:picLocks noChangeAspect="1"/>
          </p:cNvPicPr>
          <p:nvPr>
            <a:audioFile r:link="rId1"/>
            <p:extLst>
              <p:ext uri="{DAA4B4D4-6D71-4841-9C94-3DE7FCFB9230}">
                <p14:media xmlns:p14="http://schemas.microsoft.com/office/powerpoint/2010/main" r:embed="rId2">
                  <p14:trim st="16999" end="143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49704F3E-4AB3-D1D6-24FE-647CFF7F43C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49DFBE57-531C-CE14-BFC2-8164177CF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03528104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“What’s new?” </a:t>
            </a:r>
          </a:p>
        </p:txBody>
      </p:sp>
      <p:pic>
        <p:nvPicPr>
          <p:cNvPr id="2" name="05 トラック 5">
            <a:hlinkClick r:id="" action="ppaction://media"/>
            <a:extLst>
              <a:ext uri="{FF2B5EF4-FFF2-40B4-BE49-F238E27FC236}">
                <a16:creationId xmlns:a16="http://schemas.microsoft.com/office/drawing/2014/main" id="{6CEF0019-BEC4-9283-54B6-F29BFC3CE8F6}"/>
              </a:ext>
            </a:extLst>
          </p:cNvPr>
          <p:cNvPicPr>
            <a:picLocks noChangeAspect="1"/>
          </p:cNvPicPr>
          <p:nvPr>
            <a:audioFile r:link="rId1"/>
            <p:extLst>
              <p:ext uri="{DAA4B4D4-6D71-4841-9C94-3DE7FCFB9230}">
                <p14:media xmlns:p14="http://schemas.microsoft.com/office/powerpoint/2010/main" r:embed="rId2">
                  <p14:trim st="18999" end="142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6DA9D501-0309-3C97-19A4-4118F8B5B4E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E90EFD90-D7DE-1E0E-5C4F-0B6B50797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31404252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“How’s it going?”</a:t>
            </a:r>
          </a:p>
        </p:txBody>
      </p:sp>
      <p:sp>
        <p:nvSpPr>
          <p:cNvPr id="3" name="正方形/長方形 2">
            <a:extLst>
              <a:ext uri="{FF2B5EF4-FFF2-40B4-BE49-F238E27FC236}">
                <a16:creationId xmlns:a16="http://schemas.microsoft.com/office/drawing/2014/main" id="{6DA9D501-0309-3C97-19A4-4118F8B5B4E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4" action="ppaction://hlinksldjump"/>
            <a:extLst>
              <a:ext uri="{FF2B5EF4-FFF2-40B4-BE49-F238E27FC236}">
                <a16:creationId xmlns:a16="http://schemas.microsoft.com/office/drawing/2014/main" id="{E90EFD90-D7DE-1E0E-5C4F-0B6B50797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05 トラック 5">
            <a:hlinkClick r:id="" action="ppaction://media"/>
            <a:extLst>
              <a:ext uri="{FF2B5EF4-FFF2-40B4-BE49-F238E27FC236}">
                <a16:creationId xmlns:a16="http://schemas.microsoft.com/office/drawing/2014/main" id="{AC14C4D7-9335-8E85-722C-1EAD55B82474}"/>
              </a:ext>
            </a:extLst>
          </p:cNvPr>
          <p:cNvPicPr>
            <a:picLocks noChangeAspect="1"/>
          </p:cNvPicPr>
          <p:nvPr>
            <a:audioFile r:link="rId1"/>
            <p:extLst>
              <p:ext uri="{DAA4B4D4-6D71-4841-9C94-3DE7FCFB9230}">
                <p14:media xmlns:p14="http://schemas.microsoft.com/office/powerpoint/2010/main" r:embed="rId2">
                  <p14:trim st="20000" end="141494.875"/>
                </p14:media>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253176793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You exchange greetings with other people </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every day, don’t you? </a:t>
            </a:r>
          </a:p>
        </p:txBody>
      </p:sp>
      <p:pic>
        <p:nvPicPr>
          <p:cNvPr id="4" name="05 トラック 5">
            <a:hlinkClick r:id="" action="ppaction://media"/>
            <a:extLst>
              <a:ext uri="{FF2B5EF4-FFF2-40B4-BE49-F238E27FC236}">
                <a16:creationId xmlns:a16="http://schemas.microsoft.com/office/drawing/2014/main" id="{1C702424-3C0B-80CE-BB86-8DC43B58E909}"/>
              </a:ext>
            </a:extLst>
          </p:cNvPr>
          <p:cNvPicPr>
            <a:picLocks noChangeAspect="1"/>
          </p:cNvPicPr>
          <p:nvPr>
            <a:audioFile r:link="rId1"/>
            <p:extLst>
              <p:ext uri="{DAA4B4D4-6D71-4841-9C94-3DE7FCFB9230}">
                <p14:media xmlns:p14="http://schemas.microsoft.com/office/powerpoint/2010/main" r:embed="rId2">
                  <p14:trim st="21500" end="136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2" name="正方形/長方形 1">
            <a:extLst>
              <a:ext uri="{FF2B5EF4-FFF2-40B4-BE49-F238E27FC236}">
                <a16:creationId xmlns:a16="http://schemas.microsoft.com/office/drawing/2014/main" id="{24BB8B82-ABC2-4F20-0E76-877FA48E808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56B7796C-8505-8595-8878-BBE7B8EBAD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5463572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Greetings are the first step to good</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communication.</a:t>
            </a:r>
          </a:p>
        </p:txBody>
      </p:sp>
      <p:pic>
        <p:nvPicPr>
          <p:cNvPr id="2" name="05 トラック 5">
            <a:hlinkClick r:id="" action="ppaction://media"/>
            <a:extLst>
              <a:ext uri="{FF2B5EF4-FFF2-40B4-BE49-F238E27FC236}">
                <a16:creationId xmlns:a16="http://schemas.microsoft.com/office/drawing/2014/main" id="{2B9E73AD-9FB1-7084-216D-36E70FEBD044}"/>
              </a:ext>
            </a:extLst>
          </p:cNvPr>
          <p:cNvPicPr>
            <a:picLocks noChangeAspect="1"/>
          </p:cNvPicPr>
          <p:nvPr>
            <a:audioFile r:link="rId1"/>
            <p:extLst>
              <p:ext uri="{DAA4B4D4-6D71-4841-9C94-3DE7FCFB9230}">
                <p14:media xmlns:p14="http://schemas.microsoft.com/office/powerpoint/2010/main" r:embed="rId2">
                  <p14:trim st="26000" end="1334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正方形/長方形 2">
            <a:extLst>
              <a:ext uri="{FF2B5EF4-FFF2-40B4-BE49-F238E27FC236}">
                <a16:creationId xmlns:a16="http://schemas.microsoft.com/office/drawing/2014/main" id="{2BF8D540-E03F-3605-CFFC-1036EB5BF117}"/>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5" name="図 4">
            <a:hlinkClick r:id="rId5" action="ppaction://hlinksldjump"/>
            <a:extLst>
              <a:ext uri="{FF2B5EF4-FFF2-40B4-BE49-F238E27FC236}">
                <a16:creationId xmlns:a16="http://schemas.microsoft.com/office/drawing/2014/main" id="{C02E4A49-91D8-7507-D027-EE07183635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03906231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Not just greetings but also daily phrases,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effectLst/>
                <a:cs typeface="Times New Roman" panose="02020603050405020304" pitchFamily="18" charset="0"/>
              </a:rPr>
              <a:t>such as “Thank you,” “Please,” and “Sorry,”</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effectLst/>
                <a:cs typeface="Times New Roman" panose="02020603050405020304" pitchFamily="18" charset="0"/>
              </a:rPr>
              <a:t>are essential. </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4D9B9116-195A-DAA2-D459-2FA7AFAA83BE}"/>
              </a:ext>
            </a:extLst>
          </p:cNvPr>
          <p:cNvPicPr>
            <a:picLocks noChangeAspect="1"/>
          </p:cNvPicPr>
          <p:nvPr>
            <a:audioFile r:link="rId1"/>
            <p:extLst>
              <p:ext uri="{DAA4B4D4-6D71-4841-9C94-3DE7FCFB9230}">
                <p14:media xmlns:p14="http://schemas.microsoft.com/office/powerpoint/2010/main" r:embed="rId2">
                  <p14:trim st="29000" end="124994.875"/>
                </p14:media>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
        <p:nvSpPr>
          <p:cNvPr id="9" name="正方形/長方形 8">
            <a:extLst>
              <a:ext uri="{FF2B5EF4-FFF2-40B4-BE49-F238E27FC236}">
                <a16:creationId xmlns:a16="http://schemas.microsoft.com/office/drawing/2014/main" id="{D98A6705-9B36-B91A-DEA0-1643CA3AA74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637D0F20-2544-7AF5-9B19-B79C63874A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2775079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They can assist our communication.</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BCC9055D-C41B-E4F0-B806-D410A599AC05}"/>
              </a:ext>
            </a:extLst>
          </p:cNvPr>
          <p:cNvPicPr>
            <a:picLocks noChangeAspect="1"/>
          </p:cNvPicPr>
          <p:nvPr>
            <a:audioFile r:link="rId1"/>
            <p:extLst>
              <p:ext uri="{DAA4B4D4-6D71-4841-9C94-3DE7FCFB9230}">
                <p14:media xmlns:p14="http://schemas.microsoft.com/office/powerpoint/2010/main" r:embed="rId2">
                  <p14:trim st="38000" end="1219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9" name="正方形/長方形 8">
            <a:extLst>
              <a:ext uri="{FF2B5EF4-FFF2-40B4-BE49-F238E27FC236}">
                <a16:creationId xmlns:a16="http://schemas.microsoft.com/office/drawing/2014/main" id="{333C1EE5-C484-61C5-01E6-707F03DEE10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32C8376B-CE4C-7978-A5A4-519EBC7C6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45126679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599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Every language has its own daily phrases.  </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F8C52CD1-8871-AEA8-3391-8670D480A18D}"/>
              </a:ext>
            </a:extLst>
          </p:cNvPr>
          <p:cNvPicPr>
            <a:picLocks noChangeAspect="1"/>
          </p:cNvPicPr>
          <p:nvPr>
            <a:audioFile r:link="rId1"/>
            <p:extLst>
              <p:ext uri="{DAA4B4D4-6D71-4841-9C94-3DE7FCFB9230}">
                <p14:media xmlns:p14="http://schemas.microsoft.com/office/powerpoint/2010/main" r:embed="rId2">
                  <p14:trim st="41000" end="118494.8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9" name="正方形/長方形 8">
            <a:extLst>
              <a:ext uri="{FF2B5EF4-FFF2-40B4-BE49-F238E27FC236}">
                <a16:creationId xmlns:a16="http://schemas.microsoft.com/office/drawing/2014/main" id="{281ADAF0-AB56-D990-2885-AEDB3EBF4F15}"/>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44659967-B134-B7F7-2CFA-99F384A93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6005560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Then, can we always translate a phrase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correctly into another language?  </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EFCD6336-B01C-6BAB-42AC-576F10BE48D9}"/>
              </a:ext>
            </a:extLst>
          </p:cNvPr>
          <p:cNvPicPr>
            <a:picLocks noChangeAspect="1"/>
          </p:cNvPicPr>
          <p:nvPr>
            <a:audioFile r:link="rId1"/>
            <p:extLst>
              <p:ext uri="{DAA4B4D4-6D71-4841-9C94-3DE7FCFB9230}">
                <p14:media xmlns:p14="http://schemas.microsoft.com/office/powerpoint/2010/main" r:embed="rId2">
                  <p14:trim st="44500" end="112994.875"/>
                </p14:media>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
        <p:nvSpPr>
          <p:cNvPr id="9" name="正方形/長方形 8">
            <a:extLst>
              <a:ext uri="{FF2B5EF4-FFF2-40B4-BE49-F238E27FC236}">
                <a16:creationId xmlns:a16="http://schemas.microsoft.com/office/drawing/2014/main" id="{75BC126D-72E1-968D-D07C-0FF778F0DF7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DD73125C-F00B-BDC0-D5A5-30895765E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23559660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599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Let’s take a look at a common Japanese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phrase, “</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pic>
        <p:nvPicPr>
          <p:cNvPr id="3" name="05 トラック 5">
            <a:hlinkClick r:id="" action="ppaction://media"/>
            <a:extLst>
              <a:ext uri="{FF2B5EF4-FFF2-40B4-BE49-F238E27FC236}">
                <a16:creationId xmlns:a16="http://schemas.microsoft.com/office/drawing/2014/main" id="{BED99DE5-34CF-25CD-2E32-3218A9B806B6}"/>
              </a:ext>
            </a:extLst>
          </p:cNvPr>
          <p:cNvPicPr>
            <a:picLocks noChangeAspect="1"/>
          </p:cNvPicPr>
          <p:nvPr>
            <a:audioFile r:link="rId1"/>
            <p:extLst>
              <p:ext uri="{DAA4B4D4-6D71-4841-9C94-3DE7FCFB9230}">
                <p14:media xmlns:p14="http://schemas.microsoft.com/office/powerpoint/2010/main" r:embed="rId2">
                  <p14:trim st="50000" end="107994.875"/>
                </p14:media>
              </p:ext>
            </p:extLst>
          </p:nvPr>
        </p:nvPicPr>
        <p:blipFill>
          <a:blip r:embed="rId4">
            <a:extLst>
              <a:ext uri="{28A0092B-C50C-407E-A947-70E740481C1C}">
                <a14:useLocalDpi xmlns:a14="http://schemas.microsoft.com/office/drawing/2010/main" val="0"/>
              </a:ext>
            </a:extLst>
          </a:blip>
          <a:srcRect/>
          <a:stretch/>
        </p:blipFill>
        <p:spPr>
          <a:xfrm>
            <a:off x="5825999" y="6119999"/>
            <a:ext cx="540000" cy="540000"/>
          </a:xfrm>
          <a:prstGeom prst="rect">
            <a:avLst/>
          </a:prstGeom>
        </p:spPr>
      </p:pic>
      <p:sp>
        <p:nvSpPr>
          <p:cNvPr id="9" name="正方形/長方形 8">
            <a:extLst>
              <a:ext uri="{FF2B5EF4-FFF2-40B4-BE49-F238E27FC236}">
                <a16:creationId xmlns:a16="http://schemas.microsoft.com/office/drawing/2014/main" id="{9F6552CD-2405-F544-A56A-AFE3DB9709F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1/Sentence</a:t>
            </a:r>
            <a:endParaRPr kumimoji="1" lang="ja-JP" altLang="en-US" sz="1400" dirty="0">
              <a:solidFill>
                <a:schemeClr val="tx1">
                  <a:lumMod val="75000"/>
                  <a:lumOff val="25000"/>
                </a:schemeClr>
              </a:solidFill>
            </a:endParaRPr>
          </a:p>
        </p:txBody>
      </p:sp>
      <p:pic>
        <p:nvPicPr>
          <p:cNvPr id="4" name="図 3">
            <a:hlinkClick r:id="rId5" action="ppaction://hlinksldjump"/>
            <a:extLst>
              <a:ext uri="{FF2B5EF4-FFF2-40B4-BE49-F238E27FC236}">
                <a16:creationId xmlns:a16="http://schemas.microsoft.com/office/drawing/2014/main" id="{24FB0EBF-59AA-091B-4361-753CDDB34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3960467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334036C-2F5F-96FD-2EF5-B5F8B8C3FA0F}"/>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do you say when you greet your friends, teachers, or international students?  In everyday life, daily phrases including greetings are very important for our communication.  You should learn common greetings to start good communication.  But communication is more than just learning daily phrases.  You need to understand the situation well.</a:t>
            </a:r>
            <a:endParaRPr lang="en-US" altLang="ja-JP" sz="3600" kern="100" dirty="0">
              <a:solidFill>
                <a:schemeClr val="tx1">
                  <a:lumMod val="75000"/>
                  <a:lumOff val="25000"/>
                </a:schemeClr>
              </a:solidFill>
            </a:endParaRPr>
          </a:p>
        </p:txBody>
      </p:sp>
      <p:sp>
        <p:nvSpPr>
          <p:cNvPr id="2" name="正方形/長方形 1">
            <a:extLst>
              <a:ext uri="{FF2B5EF4-FFF2-40B4-BE49-F238E27FC236}">
                <a16:creationId xmlns:a16="http://schemas.microsoft.com/office/drawing/2014/main" id="{296F3084-343C-C496-AF1E-137935A0CAD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1/Introduction/Oral Introduction</a:t>
            </a:r>
          </a:p>
        </p:txBody>
      </p:sp>
      <p:pic>
        <p:nvPicPr>
          <p:cNvPr id="3" name="図 2">
            <a:hlinkClick r:id="rId4" action="ppaction://hlinksldjump"/>
            <a:extLst>
              <a:ext uri="{FF2B5EF4-FFF2-40B4-BE49-F238E27FC236}">
                <a16:creationId xmlns:a16="http://schemas.microsoft.com/office/drawing/2014/main" id="{4ED58CA2-E056-A845-1DDF-606E91A92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04 トラック 4">
            <a:hlinkClick r:id="" action="ppaction://media"/>
            <a:extLst>
              <a:ext uri="{FF2B5EF4-FFF2-40B4-BE49-F238E27FC236}">
                <a16:creationId xmlns:a16="http://schemas.microsoft.com/office/drawing/2014/main" id="{285E39F9-0A82-AF54-185B-C1995590CC9E}"/>
              </a:ext>
            </a:extLst>
          </p:cNvPr>
          <p:cNvPicPr>
            <a:picLocks noChangeAspect="1"/>
          </p:cNvPicPr>
          <p:nvPr>
            <a:audioFile r:link="rId1"/>
            <p:extLst>
              <p:ext uri="{DAA4B4D4-6D71-4841-9C94-3DE7FCFB9230}">
                <p14:media xmlns:p14="http://schemas.microsoft.com/office/powerpoint/2010/main" r:embed="rId2">
                  <p14:trim st="6000"/>
                </p14:media>
              </p:ext>
            </p:extLst>
          </p:nvPr>
        </p:nvPicPr>
        <p:blipFill>
          <a:blip r:embed="rId6">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4126251231"/>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Phrase</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6DE9CBFE-39E6-2446-206F-F40DABDBC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057064150"/>
      </p:ext>
    </p:extLst>
  </p:cSld>
  <p:clrMapOvr>
    <a:masterClrMapping/>
  </p:clrMapOvr>
  <p:transition advClick="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6264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“Hello, it’s nice to meet you.” </a:t>
            </a:r>
          </a:p>
        </p:txBody>
      </p:sp>
      <p:sp>
        <p:nvSpPr>
          <p:cNvPr id="5" name="正方形/長方形 4">
            <a:extLst>
              <a:ext uri="{FF2B5EF4-FFF2-40B4-BE49-F238E27FC236}">
                <a16:creationId xmlns:a16="http://schemas.microsoft.com/office/drawing/2014/main" id="{C92A0BF0-AD8B-CDC0-B735-52564151604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BBFC5BFC-4ED3-9942-C533-567542A4D644}"/>
              </a:ext>
            </a:extLst>
          </p:cNvPr>
          <p:cNvSpPr txBox="1">
            <a:spLocks/>
          </p:cNvSpPr>
          <p:nvPr/>
        </p:nvSpPr>
        <p:spPr>
          <a:xfrm flipH="1">
            <a:off x="1896232" y="409210"/>
            <a:ext cx="540000"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A2B0B40B-6BC2-5AE6-4014-431C2E22258C}"/>
              </a:ext>
            </a:extLst>
          </p:cNvPr>
          <p:cNvSpPr txBox="1">
            <a:spLocks/>
          </p:cNvSpPr>
          <p:nvPr/>
        </p:nvSpPr>
        <p:spPr>
          <a:xfrm>
            <a:off x="336000" y="1139722"/>
            <a:ext cx="4588607"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「こんにちは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　はじめまして」</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C2693B53-7877-6AC8-630B-9D235BF81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2" name="図 11">
            <a:extLst>
              <a:ext uri="{FF2B5EF4-FFF2-40B4-BE49-F238E27FC236}">
                <a16:creationId xmlns:a16="http://schemas.microsoft.com/office/drawing/2014/main" id="{1D1E760B-2BA6-8CF1-67BE-28A5F9A78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4" name="図 13">
            <a:extLst>
              <a:ext uri="{FF2B5EF4-FFF2-40B4-BE49-F238E27FC236}">
                <a16:creationId xmlns:a16="http://schemas.microsoft.com/office/drawing/2014/main" id="{EF02A849-920D-AF20-15A7-84FC373943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4" name="G1_L1_01">
            <a:hlinkClick r:id="" action="ppaction://media"/>
            <a:extLst>
              <a:ext uri="{FF2B5EF4-FFF2-40B4-BE49-F238E27FC236}">
                <a16:creationId xmlns:a16="http://schemas.microsoft.com/office/drawing/2014/main" id="{B2328C4F-0596-0775-EBEA-FC3042D67F8D}"/>
              </a:ext>
            </a:extLst>
          </p:cNvPr>
          <p:cNvPicPr>
            <a:picLocks noChangeAspect="1"/>
          </p:cNvPicPr>
          <p:nvPr>
            <a:audioFile r:link="rId1"/>
            <p:extLst>
              <p:ext uri="{DAA4B4D4-6D71-4841-9C94-3DE7FCFB9230}">
                <p14:media xmlns:p14="http://schemas.microsoft.com/office/powerpoint/2010/main" r:embed="rId2">
                  <p14:trim st="375" end="2489.6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266736701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build="allAtOnce"/>
      <p:bldP spid="10"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5998"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“Hey, good to see you.”</a:t>
            </a:r>
          </a:p>
        </p:txBody>
      </p:sp>
      <p:sp>
        <p:nvSpPr>
          <p:cNvPr id="5" name="正方形/長方形 4">
            <a:extLst>
              <a:ext uri="{FF2B5EF4-FFF2-40B4-BE49-F238E27FC236}">
                <a16:creationId xmlns:a16="http://schemas.microsoft.com/office/drawing/2014/main" id="{EE37148E-62A2-C7BD-88A9-A6CA97B3979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15F7EF18-175F-C863-A66C-69DEB5A1A3DC}"/>
              </a:ext>
            </a:extLst>
          </p:cNvPr>
          <p:cNvSpPr txBox="1">
            <a:spLocks/>
          </p:cNvSpPr>
          <p:nvPr/>
        </p:nvSpPr>
        <p:spPr>
          <a:xfrm flipH="1">
            <a:off x="1584369" y="329793"/>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66FD30E5-89AA-192A-B6F6-6D45732B46BF}"/>
              </a:ext>
            </a:extLst>
          </p:cNvPr>
          <p:cNvSpPr txBox="1">
            <a:spLocks/>
          </p:cNvSpPr>
          <p:nvPr/>
        </p:nvSpPr>
        <p:spPr>
          <a:xfrm>
            <a:off x="335998" y="1150697"/>
            <a:ext cx="447876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「やあ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　　     会えてうれしいよ」</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BAAE1AA9-53A1-6ABC-76A7-CA533548A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5E4469BE-BE9A-C5C8-9AF7-AD1AE23CC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70AB6785-3D67-4A14-2AB0-2B364778C5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4" name="G1_L1_02">
            <a:hlinkClick r:id="" action="ppaction://media"/>
            <a:extLst>
              <a:ext uri="{FF2B5EF4-FFF2-40B4-BE49-F238E27FC236}">
                <a16:creationId xmlns:a16="http://schemas.microsoft.com/office/drawing/2014/main" id="{5558F44C-8D46-D7B9-8B34-BD6CE5FD5DBD}"/>
              </a:ext>
            </a:extLst>
          </p:cNvPr>
          <p:cNvPicPr>
            <a:picLocks noChangeAspect="1"/>
          </p:cNvPicPr>
          <p:nvPr>
            <a:audioFile r:link="rId1"/>
            <p:extLst>
              <p:ext uri="{DAA4B4D4-6D71-4841-9C94-3DE7FCFB9230}">
                <p14:media xmlns:p14="http://schemas.microsoft.com/office/powerpoint/2010/main" r:embed="rId2">
                  <p14:trim st="402" end="2501.81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2036309742"/>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build="allAtOnce"/>
      <p:bldP spid="10"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“Good morning, how are you?”</a:t>
            </a:r>
          </a:p>
        </p:txBody>
      </p:sp>
      <p:sp>
        <p:nvSpPr>
          <p:cNvPr id="5" name="正方形/長方形 4">
            <a:extLst>
              <a:ext uri="{FF2B5EF4-FFF2-40B4-BE49-F238E27FC236}">
                <a16:creationId xmlns:a16="http://schemas.microsoft.com/office/drawing/2014/main" id="{650A70B8-5756-8368-1BB8-0F2ADDF4413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863F509A-928B-674D-DF81-5E8148835F60}"/>
              </a:ext>
            </a:extLst>
          </p:cNvPr>
          <p:cNvSpPr txBox="1">
            <a:spLocks/>
          </p:cNvSpPr>
          <p:nvPr/>
        </p:nvSpPr>
        <p:spPr>
          <a:xfrm flipH="1">
            <a:off x="3946913" y="315552"/>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E67BCB3A-3B8F-0F40-0CE9-8C2F0879A3F9}"/>
              </a:ext>
            </a:extLst>
          </p:cNvPr>
          <p:cNvSpPr txBox="1">
            <a:spLocks/>
          </p:cNvSpPr>
          <p:nvPr/>
        </p:nvSpPr>
        <p:spPr>
          <a:xfrm>
            <a:off x="336000" y="1125945"/>
            <a:ext cx="522397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「おはよう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元気？」</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7EB53E38-233A-81F4-C5D3-2CFB775C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284966E2-59AB-C24A-BE45-820070369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C494365E-3D9B-E452-545A-19A0BA0627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4" name="G1_L1_03">
            <a:hlinkClick r:id="" action="ppaction://media"/>
            <a:extLst>
              <a:ext uri="{FF2B5EF4-FFF2-40B4-BE49-F238E27FC236}">
                <a16:creationId xmlns:a16="http://schemas.microsoft.com/office/drawing/2014/main" id="{AFCBBD6F-C148-926A-DDCF-156B12692D40}"/>
              </a:ext>
            </a:extLst>
          </p:cNvPr>
          <p:cNvPicPr>
            <a:picLocks noChangeAspect="1"/>
          </p:cNvPicPr>
          <p:nvPr>
            <a:audioFile r:link="rId1"/>
            <p:extLst>
              <p:ext uri="{DAA4B4D4-6D71-4841-9C94-3DE7FCFB9230}">
                <p14:media xmlns:p14="http://schemas.microsoft.com/office/powerpoint/2010/main" r:embed="rId2">
                  <p14:trim st="431" end="2482.0625"/>
                </p14:media>
              </p:ext>
            </p:extLst>
          </p:nvPr>
        </p:nvPicPr>
        <p:blipFill>
          <a:blip r:embed="rId8">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39650291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build="allAtOnce"/>
      <p:bldP spid="10"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“What’s new?” </a:t>
            </a:r>
          </a:p>
        </p:txBody>
      </p:sp>
      <p:sp>
        <p:nvSpPr>
          <p:cNvPr id="5" name="正方形/長方形 4">
            <a:extLst>
              <a:ext uri="{FF2B5EF4-FFF2-40B4-BE49-F238E27FC236}">
                <a16:creationId xmlns:a16="http://schemas.microsoft.com/office/drawing/2014/main" id="{D8801F2E-3364-FB77-9107-EDA46CBCEB5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10" name="テキスト プレースホルダー 2">
            <a:extLst>
              <a:ext uri="{FF2B5EF4-FFF2-40B4-BE49-F238E27FC236}">
                <a16:creationId xmlns:a16="http://schemas.microsoft.com/office/drawing/2014/main" id="{F9D64BE1-D980-0B3C-58B4-6ECE5A815A9F}"/>
              </a:ext>
            </a:extLst>
          </p:cNvPr>
          <p:cNvSpPr txBox="1">
            <a:spLocks/>
          </p:cNvSpPr>
          <p:nvPr/>
        </p:nvSpPr>
        <p:spPr>
          <a:xfrm>
            <a:off x="336000" y="1039902"/>
            <a:ext cx="203351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「最近どう？」</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D4CB5DC8-2C90-C7D9-3EB4-181581FCC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7" name="図 6">
            <a:extLst>
              <a:ext uri="{FF2B5EF4-FFF2-40B4-BE49-F238E27FC236}">
                <a16:creationId xmlns:a16="http://schemas.microsoft.com/office/drawing/2014/main" id="{5435C78B-CAF0-C52F-E72C-0C1EE69978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4" name="G1_L1_04">
            <a:hlinkClick r:id="" action="ppaction://media"/>
            <a:extLst>
              <a:ext uri="{FF2B5EF4-FFF2-40B4-BE49-F238E27FC236}">
                <a16:creationId xmlns:a16="http://schemas.microsoft.com/office/drawing/2014/main" id="{AED9E071-FF42-FDB6-DC35-71AB75A254B2}"/>
              </a:ext>
            </a:extLst>
          </p:cNvPr>
          <p:cNvPicPr>
            <a:picLocks noChangeAspect="1"/>
          </p:cNvPicPr>
          <p:nvPr>
            <a:audioFile r:link="rId1"/>
            <p:extLst>
              <p:ext uri="{DAA4B4D4-6D71-4841-9C94-3DE7FCFB9230}">
                <p14:media xmlns:p14="http://schemas.microsoft.com/office/powerpoint/2010/main" r:embed="rId2">
                  <p14:trim st="420" end="2570.1875"/>
                </p14:media>
              </p:ext>
            </p:extLst>
          </p:nvPr>
        </p:nvPicPr>
        <p:blipFill>
          <a:blip r:embed="rId7">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239987434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11" fill="hold" display="0">
                  <p:stCondLst>
                    <p:cond delay="indefinite"/>
                  </p:stCondLst>
                  <p:endCondLst>
                    <p:cond evt="onStopAudio" delay="0">
                      <p:tgtEl>
                        <p:sldTgt/>
                      </p:tgtEl>
                    </p:cond>
                  </p:endCondLst>
                </p:cTn>
                <p:tgtEl>
                  <p:spTgt spid="4"/>
                </p:tgtEl>
              </p:cMediaNode>
            </p:audi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10"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59999"/>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“How’s it going?”</a:t>
            </a:r>
          </a:p>
        </p:txBody>
      </p:sp>
      <p:sp>
        <p:nvSpPr>
          <p:cNvPr id="5" name="正方形/長方形 4">
            <a:extLst>
              <a:ext uri="{FF2B5EF4-FFF2-40B4-BE49-F238E27FC236}">
                <a16:creationId xmlns:a16="http://schemas.microsoft.com/office/drawing/2014/main" id="{D8801F2E-3364-FB77-9107-EDA46CBCEB56}"/>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pic>
        <p:nvPicPr>
          <p:cNvPr id="3" name="図 2">
            <a:hlinkClick r:id="rId4" action="ppaction://hlinksldjump"/>
            <a:extLst>
              <a:ext uri="{FF2B5EF4-FFF2-40B4-BE49-F238E27FC236}">
                <a16:creationId xmlns:a16="http://schemas.microsoft.com/office/drawing/2014/main" id="{D4CB5DC8-2C90-C7D9-3EB4-181581FCC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4" name="テキスト プレースホルダー 2">
            <a:extLst>
              <a:ext uri="{FF2B5EF4-FFF2-40B4-BE49-F238E27FC236}">
                <a16:creationId xmlns:a16="http://schemas.microsoft.com/office/drawing/2014/main" id="{D82EDCFD-DD8E-C21A-3BD3-1C382CBC2372}"/>
              </a:ext>
            </a:extLst>
          </p:cNvPr>
          <p:cNvSpPr txBox="1">
            <a:spLocks/>
          </p:cNvSpPr>
          <p:nvPr/>
        </p:nvSpPr>
        <p:spPr>
          <a:xfrm>
            <a:off x="336000" y="1048004"/>
            <a:ext cx="2476834"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「調子はどう？」</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00EF3B9-AC31-B076-9D1E-D9F0EE5EF2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8" name="G1_L1_05">
            <a:hlinkClick r:id="" action="ppaction://media"/>
            <a:extLst>
              <a:ext uri="{FF2B5EF4-FFF2-40B4-BE49-F238E27FC236}">
                <a16:creationId xmlns:a16="http://schemas.microsoft.com/office/drawing/2014/main" id="{12140C2F-5339-BEAE-CAB4-E59F7F6E7D80}"/>
              </a:ext>
            </a:extLst>
          </p:cNvPr>
          <p:cNvPicPr>
            <a:picLocks noChangeAspect="1"/>
          </p:cNvPicPr>
          <p:nvPr>
            <a:audioFile r:link="rId1"/>
            <p:extLst>
              <p:ext uri="{DAA4B4D4-6D71-4841-9C94-3DE7FCFB9230}">
                <p14:media xmlns:p14="http://schemas.microsoft.com/office/powerpoint/2010/main" r:embed="rId2">
                  <p14:trim st="480" end="2624.25"/>
                </p14:media>
              </p:ext>
            </p:extLst>
          </p:nvPr>
        </p:nvPicPr>
        <p:blipFill>
          <a:blip r:embed="rId7">
            <a:extLst>
              <a:ext uri="{28A0092B-C50C-407E-A947-70E740481C1C}">
                <a14:useLocalDpi xmlns:a14="http://schemas.microsoft.com/office/drawing/2010/main" val="0"/>
              </a:ext>
            </a:extLst>
          </a:blip>
          <a:srcRect/>
          <a:stretch/>
        </p:blipFill>
        <p:spPr>
          <a:xfrm>
            <a:off x="5826000" y="6119999"/>
            <a:ext cx="540000" cy="540000"/>
          </a:xfrm>
          <a:prstGeom prst="rect">
            <a:avLst/>
          </a:prstGeom>
        </p:spPr>
      </p:pic>
    </p:spTree>
    <p:extLst>
      <p:ext uri="{BB962C8B-B14F-4D97-AF65-F5344CB8AC3E}">
        <p14:creationId xmlns:p14="http://schemas.microsoft.com/office/powerpoint/2010/main" val="416739708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7167"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You exchange greetings with other people</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every day, don’t you? </a:t>
            </a:r>
          </a:p>
        </p:txBody>
      </p:sp>
      <p:sp>
        <p:nvSpPr>
          <p:cNvPr id="5" name="正方形/長方形 4">
            <a:extLst>
              <a:ext uri="{FF2B5EF4-FFF2-40B4-BE49-F238E27FC236}">
                <a16:creationId xmlns:a16="http://schemas.microsoft.com/office/drawing/2014/main" id="{427399E1-06FC-7234-5774-2B991F23E5F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5287135F-EA15-B663-5C1A-A11511D7FF9A}"/>
              </a:ext>
            </a:extLst>
          </p:cNvPr>
          <p:cNvSpPr txBox="1">
            <a:spLocks/>
          </p:cNvSpPr>
          <p:nvPr/>
        </p:nvSpPr>
        <p:spPr>
          <a:xfrm flipH="1">
            <a:off x="5830028" y="3636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755BCDE7-FDE1-9BFB-DF0A-73D3F1803413}"/>
              </a:ext>
            </a:extLst>
          </p:cNvPr>
          <p:cNvSpPr txBox="1">
            <a:spLocks/>
          </p:cNvSpPr>
          <p:nvPr/>
        </p:nvSpPr>
        <p:spPr>
          <a:xfrm flipH="1">
            <a:off x="2686037" y="163538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1" name="テキスト プレースホルダー 2">
            <a:extLst>
              <a:ext uri="{FF2B5EF4-FFF2-40B4-BE49-F238E27FC236}">
                <a16:creationId xmlns:a16="http://schemas.microsoft.com/office/drawing/2014/main" id="{86BA5223-D60F-8A27-68A1-910D8006041A}"/>
              </a:ext>
            </a:extLst>
          </p:cNvPr>
          <p:cNvSpPr txBox="1">
            <a:spLocks/>
          </p:cNvSpPr>
          <p:nvPr/>
        </p:nvSpPr>
        <p:spPr>
          <a:xfrm flipH="1">
            <a:off x="10124700" y="3636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2" name="テキスト プレースホルダー 2">
            <a:extLst>
              <a:ext uri="{FF2B5EF4-FFF2-40B4-BE49-F238E27FC236}">
                <a16:creationId xmlns:a16="http://schemas.microsoft.com/office/drawing/2014/main" id="{AF9758BD-51D9-1D6D-B12A-7BA2B7567B2B}"/>
              </a:ext>
            </a:extLst>
          </p:cNvPr>
          <p:cNvSpPr txBox="1">
            <a:spLocks/>
          </p:cNvSpPr>
          <p:nvPr/>
        </p:nvSpPr>
        <p:spPr>
          <a:xfrm>
            <a:off x="334833" y="1003797"/>
            <a:ext cx="937953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あなたはあいさつをかわします                    ほかの人たちと</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09B4F78D-0BA9-175C-29D3-A1DE03127B15}"/>
              </a:ext>
            </a:extLst>
          </p:cNvPr>
          <p:cNvSpPr txBox="1">
            <a:spLocks/>
          </p:cNvSpPr>
          <p:nvPr/>
        </p:nvSpPr>
        <p:spPr>
          <a:xfrm>
            <a:off x="334833" y="2383969"/>
            <a:ext cx="437380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毎日 　　　　　　　　　　　そうですね</a:t>
            </a:r>
            <a:endParaRPr lang="en-US" altLang="ja-JP" sz="2400" kern="100" dirty="0">
              <a:solidFill>
                <a:schemeClr val="tx1">
                  <a:lumMod val="75000"/>
                  <a:lumOff val="25000"/>
                </a:schemeClr>
              </a:solidFill>
              <a:effectLst/>
            </a:endParaRPr>
          </a:p>
        </p:txBody>
      </p:sp>
      <p:pic>
        <p:nvPicPr>
          <p:cNvPr id="2" name="図 1">
            <a:hlinkClick r:id="rId4" action="ppaction://hlinksldjump"/>
            <a:extLst>
              <a:ext uri="{FF2B5EF4-FFF2-40B4-BE49-F238E27FC236}">
                <a16:creationId xmlns:a16="http://schemas.microsoft.com/office/drawing/2014/main" id="{C0175841-8F92-CF3F-837C-D92B0835A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3" name="図 12">
            <a:extLst>
              <a:ext uri="{FF2B5EF4-FFF2-40B4-BE49-F238E27FC236}">
                <a16:creationId xmlns:a16="http://schemas.microsoft.com/office/drawing/2014/main" id="{D0FACAE5-5DF9-F939-DAB3-C1DB34AE1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5" name="図 14">
            <a:extLst>
              <a:ext uri="{FF2B5EF4-FFF2-40B4-BE49-F238E27FC236}">
                <a16:creationId xmlns:a16="http://schemas.microsoft.com/office/drawing/2014/main" id="{9950A5E2-595D-7E61-5FF3-F30555445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3" name="G1_L1_06">
            <a:hlinkClick r:id="" action="ppaction://media"/>
            <a:extLst>
              <a:ext uri="{FF2B5EF4-FFF2-40B4-BE49-F238E27FC236}">
                <a16:creationId xmlns:a16="http://schemas.microsoft.com/office/drawing/2014/main" id="{283E878C-DBA3-0F02-219B-8268D06C609C}"/>
              </a:ext>
            </a:extLst>
          </p:cNvPr>
          <p:cNvPicPr>
            <a:picLocks noChangeAspect="1"/>
          </p:cNvPicPr>
          <p:nvPr>
            <a:audioFile r:link="rId1"/>
            <p:extLst>
              <p:ext uri="{DAA4B4D4-6D71-4841-9C94-3DE7FCFB9230}">
                <p14:media xmlns:p14="http://schemas.microsoft.com/office/powerpoint/2010/main" r:embed="rId2">
                  <p14:trim st="253" end="2349.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3638050740"/>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10">
                                            <p:txEl>
                                              <p:pRg st="0" end="0"/>
                                            </p:txEl>
                                          </p:spTgt>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build="allAtOnce"/>
      <p:bldP spid="10" grpId="0" build="allAtOnce"/>
      <p:bldP spid="11" grpId="0" build="allAtOnce"/>
      <p:bldP spid="12" grpId="0" build="allAtOnce"/>
      <p:bldP spid="14"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34271E7-FBFF-4000-AFE8-2D83921AE9FD}"/>
              </a:ext>
            </a:extLst>
          </p:cNvPr>
          <p:cNvSpPr txBox="1"/>
          <p:nvPr/>
        </p:nvSpPr>
        <p:spPr>
          <a:xfrm>
            <a:off x="336000" y="360000"/>
            <a:ext cx="11520000" cy="5760000"/>
          </a:xfrm>
          <a:prstGeom prst="rect">
            <a:avLst/>
          </a:prstGeom>
          <a:noFill/>
        </p:spPr>
        <p:txBody>
          <a:bodyPr wrap="square" rtlCol="0">
            <a:noAutofit/>
          </a:bodyPr>
          <a:lstStyle/>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Greetings are the first step </a:t>
            </a:r>
          </a:p>
          <a:p>
            <a:pPr>
              <a:lnSpc>
                <a:spcPct val="120000"/>
              </a:lnSpc>
            </a:pPr>
            <a:endPar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ct val="120000"/>
              </a:lnSpc>
            </a:pPr>
            <a:r>
              <a:rPr lang="en-US" altLang="ja-JP" sz="3600" kern="1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to good communication.</a:t>
            </a:r>
          </a:p>
        </p:txBody>
      </p:sp>
      <p:sp>
        <p:nvSpPr>
          <p:cNvPr id="5" name="正方形/長方形 4">
            <a:extLst>
              <a:ext uri="{FF2B5EF4-FFF2-40B4-BE49-F238E27FC236}">
                <a16:creationId xmlns:a16="http://schemas.microsoft.com/office/drawing/2014/main" id="{4F790EF6-A9E7-CB8D-28C2-4206A4F2B5D3}"/>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A300785C-4131-8D36-4E9C-951646470F7B}"/>
              </a:ext>
            </a:extLst>
          </p:cNvPr>
          <p:cNvSpPr txBox="1">
            <a:spLocks/>
          </p:cNvSpPr>
          <p:nvPr/>
        </p:nvSpPr>
        <p:spPr>
          <a:xfrm flipH="1">
            <a:off x="6739739" y="361327"/>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0" name="テキスト プレースホルダー 2">
            <a:extLst>
              <a:ext uri="{FF2B5EF4-FFF2-40B4-BE49-F238E27FC236}">
                <a16:creationId xmlns:a16="http://schemas.microsoft.com/office/drawing/2014/main" id="{88FCA185-EA80-DFFD-369F-A07A0534297A}"/>
              </a:ext>
            </a:extLst>
          </p:cNvPr>
          <p:cNvSpPr txBox="1">
            <a:spLocks/>
          </p:cNvSpPr>
          <p:nvPr/>
        </p:nvSpPr>
        <p:spPr>
          <a:xfrm>
            <a:off x="331002" y="971440"/>
            <a:ext cx="326617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あいさつは第一歩です </a:t>
            </a:r>
            <a:endParaRPr lang="en-US" altLang="ja-JP" sz="2400" kern="100" dirty="0">
              <a:solidFill>
                <a:schemeClr val="tx1">
                  <a:lumMod val="75000"/>
                  <a:lumOff val="25000"/>
                </a:schemeClr>
              </a:solidFill>
              <a:effectLst/>
            </a:endParaRPr>
          </a:p>
        </p:txBody>
      </p:sp>
      <p:sp>
        <p:nvSpPr>
          <p:cNvPr id="11" name="テキスト プレースホルダー 2">
            <a:extLst>
              <a:ext uri="{FF2B5EF4-FFF2-40B4-BE49-F238E27FC236}">
                <a16:creationId xmlns:a16="http://schemas.microsoft.com/office/drawing/2014/main" id="{F24B8AFB-C299-E4AA-4F01-A1412A1BEAA2}"/>
              </a:ext>
            </a:extLst>
          </p:cNvPr>
          <p:cNvSpPr txBox="1">
            <a:spLocks/>
          </p:cNvSpPr>
          <p:nvPr/>
        </p:nvSpPr>
        <p:spPr>
          <a:xfrm>
            <a:off x="336000" y="2265105"/>
            <a:ext cx="390340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よいコミュニケーションへの</a:t>
            </a:r>
            <a:endParaRPr lang="en-US" altLang="ja-JP" sz="2400" kern="100" dirty="0">
              <a:solidFill>
                <a:schemeClr val="tx1">
                  <a:lumMod val="75000"/>
                  <a:lumOff val="25000"/>
                </a:schemeClr>
              </a:solidFill>
              <a:effectLst/>
            </a:endParaRPr>
          </a:p>
        </p:txBody>
      </p:sp>
      <p:pic>
        <p:nvPicPr>
          <p:cNvPr id="3" name="図 2">
            <a:hlinkClick r:id="rId4" action="ppaction://hlinksldjump"/>
            <a:extLst>
              <a:ext uri="{FF2B5EF4-FFF2-40B4-BE49-F238E27FC236}">
                <a16:creationId xmlns:a16="http://schemas.microsoft.com/office/drawing/2014/main" id="{D65C8FC6-2A4A-D7D6-76E6-02671658E8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2" name="図 11">
            <a:extLst>
              <a:ext uri="{FF2B5EF4-FFF2-40B4-BE49-F238E27FC236}">
                <a16:creationId xmlns:a16="http://schemas.microsoft.com/office/drawing/2014/main" id="{FDF6D065-42A3-CBF2-F051-13F57829E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3" name="図 12">
            <a:extLst>
              <a:ext uri="{FF2B5EF4-FFF2-40B4-BE49-F238E27FC236}">
                <a16:creationId xmlns:a16="http://schemas.microsoft.com/office/drawing/2014/main" id="{93E6B728-28EF-930A-217B-E4BA00DC47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4" name="G1_L1_07">
            <a:hlinkClick r:id="" action="ppaction://media"/>
            <a:extLst>
              <a:ext uri="{FF2B5EF4-FFF2-40B4-BE49-F238E27FC236}">
                <a16:creationId xmlns:a16="http://schemas.microsoft.com/office/drawing/2014/main" id="{093C4F7F-7682-E9FC-88FE-6C7F69D82ECF}"/>
              </a:ext>
            </a:extLst>
          </p:cNvPr>
          <p:cNvPicPr>
            <a:picLocks noChangeAspect="1"/>
          </p:cNvPicPr>
          <p:nvPr>
            <a:audioFile r:link="rId1"/>
            <p:extLst>
              <p:ext uri="{DAA4B4D4-6D71-4841-9C94-3DE7FCFB9230}">
                <p14:media xmlns:p14="http://schemas.microsoft.com/office/powerpoint/2010/main" r:embed="rId2">
                  <p14:trim st="461" end="2512.56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3035468032"/>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build="allAtOnce"/>
      <p:bldP spid="10" grpId="0" build="allAtOnce"/>
      <p:bldP spid="11"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Not just greetings but also daily phrases,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effectLst/>
                <a:cs typeface="Times New Roman" panose="02020603050405020304" pitchFamily="18" charset="0"/>
              </a:rPr>
              <a:t>such as “Thank you,” “Please,” and “Sorry,”</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effectLst/>
                <a:cs typeface="Times New Roman" panose="02020603050405020304" pitchFamily="18" charset="0"/>
              </a:rPr>
              <a:t>are essential. </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89E0351F-190C-BFC2-BD24-6CE3E0C3599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F12A864B-D7C6-0D1D-7F0E-B956300AA00D}"/>
              </a:ext>
            </a:extLst>
          </p:cNvPr>
          <p:cNvSpPr txBox="1">
            <a:spLocks/>
          </p:cNvSpPr>
          <p:nvPr/>
        </p:nvSpPr>
        <p:spPr>
          <a:xfrm flipH="1">
            <a:off x="4525800" y="32727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8" name="テキスト プレースホルダー 2">
            <a:extLst>
              <a:ext uri="{FF2B5EF4-FFF2-40B4-BE49-F238E27FC236}">
                <a16:creationId xmlns:a16="http://schemas.microsoft.com/office/drawing/2014/main" id="{524FA661-22CD-10AF-4FE6-80C99DAA610B}"/>
              </a:ext>
            </a:extLst>
          </p:cNvPr>
          <p:cNvSpPr txBox="1">
            <a:spLocks/>
          </p:cNvSpPr>
          <p:nvPr/>
        </p:nvSpPr>
        <p:spPr>
          <a:xfrm flipH="1">
            <a:off x="10888456" y="1664384"/>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1" name="テキスト プレースホルダー 2">
            <a:extLst>
              <a:ext uri="{FF2B5EF4-FFF2-40B4-BE49-F238E27FC236}">
                <a16:creationId xmlns:a16="http://schemas.microsoft.com/office/drawing/2014/main" id="{B1213F7C-3AA9-9F1E-548A-CB3FB33F87C9}"/>
              </a:ext>
            </a:extLst>
          </p:cNvPr>
          <p:cNvSpPr txBox="1">
            <a:spLocks/>
          </p:cNvSpPr>
          <p:nvPr/>
        </p:nvSpPr>
        <p:spPr>
          <a:xfrm flipH="1">
            <a:off x="10093106" y="327278"/>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2" name="テキスト プレースホルダー 2">
            <a:extLst>
              <a:ext uri="{FF2B5EF4-FFF2-40B4-BE49-F238E27FC236}">
                <a16:creationId xmlns:a16="http://schemas.microsoft.com/office/drawing/2014/main" id="{E95456D2-3304-AE36-CA54-F7A720A8B295}"/>
              </a:ext>
            </a:extLst>
          </p:cNvPr>
          <p:cNvSpPr txBox="1">
            <a:spLocks/>
          </p:cNvSpPr>
          <p:nvPr/>
        </p:nvSpPr>
        <p:spPr>
          <a:xfrm>
            <a:off x="336000" y="992339"/>
            <a:ext cx="632755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あいさつだけでなく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日常表現も</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A9FE98DE-B7DF-0211-C5FD-25B60E5A4E50}"/>
              </a:ext>
            </a:extLst>
          </p:cNvPr>
          <p:cNvSpPr txBox="1">
            <a:spLocks/>
          </p:cNvSpPr>
          <p:nvPr/>
        </p:nvSpPr>
        <p:spPr>
          <a:xfrm>
            <a:off x="334495" y="2325109"/>
            <a:ext cx="7169891"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たとえば「ありがとう」「どうぞ」「すみません」のような</a:t>
            </a:r>
            <a:endParaRPr lang="en-US" altLang="ja-JP" sz="2400" kern="100" dirty="0">
              <a:solidFill>
                <a:schemeClr val="tx1">
                  <a:lumMod val="75000"/>
                  <a:lumOff val="25000"/>
                </a:schemeClr>
              </a:solidFill>
              <a:effectLst/>
            </a:endParaRPr>
          </a:p>
        </p:txBody>
      </p:sp>
      <p:sp>
        <p:nvSpPr>
          <p:cNvPr id="15" name="テキスト プレースホルダー 2">
            <a:extLst>
              <a:ext uri="{FF2B5EF4-FFF2-40B4-BE49-F238E27FC236}">
                <a16:creationId xmlns:a16="http://schemas.microsoft.com/office/drawing/2014/main" id="{D33C1C03-4AC3-C934-8196-9956317006FF}"/>
              </a:ext>
            </a:extLst>
          </p:cNvPr>
          <p:cNvSpPr txBox="1">
            <a:spLocks/>
          </p:cNvSpPr>
          <p:nvPr/>
        </p:nvSpPr>
        <p:spPr>
          <a:xfrm>
            <a:off x="334495" y="3547290"/>
            <a:ext cx="1726246"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不可欠です</a:t>
            </a:r>
            <a:endParaRPr lang="en-US" altLang="ja-JP" sz="2400" kern="100" dirty="0">
              <a:solidFill>
                <a:schemeClr val="tx1">
                  <a:lumMod val="75000"/>
                  <a:lumOff val="25000"/>
                </a:schemeClr>
              </a:solidFill>
              <a:effectLst/>
            </a:endParaRPr>
          </a:p>
        </p:txBody>
      </p:sp>
      <p:pic>
        <p:nvPicPr>
          <p:cNvPr id="9" name="図 8">
            <a:hlinkClick r:id="rId4" action="ppaction://hlinksldjump"/>
            <a:extLst>
              <a:ext uri="{FF2B5EF4-FFF2-40B4-BE49-F238E27FC236}">
                <a16:creationId xmlns:a16="http://schemas.microsoft.com/office/drawing/2014/main" id="{B681C03E-6F55-9A3C-F68D-AED5006B4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3" name="図 12">
            <a:extLst>
              <a:ext uri="{FF2B5EF4-FFF2-40B4-BE49-F238E27FC236}">
                <a16:creationId xmlns:a16="http://schemas.microsoft.com/office/drawing/2014/main" id="{191CC737-2343-CE27-B2B6-78E99CB72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6" name="図 15">
            <a:extLst>
              <a:ext uri="{FF2B5EF4-FFF2-40B4-BE49-F238E27FC236}">
                <a16:creationId xmlns:a16="http://schemas.microsoft.com/office/drawing/2014/main" id="{C2B71E83-0A69-8FA8-F62A-32827FCCF4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6" name="G1_L1_08">
            <a:hlinkClick r:id="" action="ppaction://media"/>
            <a:extLst>
              <a:ext uri="{FF2B5EF4-FFF2-40B4-BE49-F238E27FC236}">
                <a16:creationId xmlns:a16="http://schemas.microsoft.com/office/drawing/2014/main" id="{F94E9A06-88B5-C0DD-AEC8-8B00445215E9}"/>
              </a:ext>
            </a:extLst>
          </p:cNvPr>
          <p:cNvPicPr>
            <a:picLocks noChangeAspect="1"/>
          </p:cNvPicPr>
          <p:nvPr>
            <a:audioFile r:link="rId1"/>
            <p:extLst>
              <p:ext uri="{DAA4B4D4-6D71-4841-9C94-3DE7FCFB9230}">
                <p14:media xmlns:p14="http://schemas.microsoft.com/office/powerpoint/2010/main" r:embed="rId2">
                  <p14:trim end="2209.3125"/>
                </p14:media>
              </p:ext>
            </p:extLst>
          </p:nvPr>
        </p:nvPicPr>
        <p:blipFill>
          <a:blip r:embed="rId8">
            <a:extLst>
              <a:ext uri="{28A0092B-C50C-407E-A947-70E740481C1C}">
                <a14:useLocalDpi xmlns:a14="http://schemas.microsoft.com/office/drawing/2010/main" val="0"/>
              </a:ext>
            </a:extLst>
          </a:blip>
          <a:srcRect/>
          <a:stretch/>
        </p:blipFill>
        <p:spPr>
          <a:xfrm>
            <a:off x="5829269" y="6120000"/>
            <a:ext cx="540000" cy="540000"/>
          </a:xfrm>
          <a:prstGeom prst="rect">
            <a:avLst/>
          </a:prstGeom>
        </p:spPr>
      </p:pic>
    </p:spTree>
    <p:extLst>
      <p:ext uri="{BB962C8B-B14F-4D97-AF65-F5344CB8AC3E}">
        <p14:creationId xmlns:p14="http://schemas.microsoft.com/office/powerpoint/2010/main" val="332519654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6"/>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build="allAtOnce"/>
      <p:bldP spid="8" grpId="0" build="allAtOnce"/>
      <p:bldP spid="11" grpId="0" build="allAtOnce"/>
      <p:bldP spid="12" grpId="0" build="allAtOnce"/>
      <p:bldP spid="14" grpId="0" build="allAtOnce"/>
      <p:bldP spid="15"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They can assist our communication.</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9E50D178-EF3D-A6D2-4539-8EDE57C213B1}"/>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8" name="テキスト プレースホルダー 2">
            <a:extLst>
              <a:ext uri="{FF2B5EF4-FFF2-40B4-BE49-F238E27FC236}">
                <a16:creationId xmlns:a16="http://schemas.microsoft.com/office/drawing/2014/main" id="{3DD58944-5400-9905-ABFD-DF00BF5432EE}"/>
              </a:ext>
            </a:extLst>
          </p:cNvPr>
          <p:cNvSpPr txBox="1">
            <a:spLocks/>
          </p:cNvSpPr>
          <p:nvPr/>
        </p:nvSpPr>
        <p:spPr>
          <a:xfrm>
            <a:off x="336000" y="998269"/>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それらの言葉は私たちのコミュニケーションを手助けすることができます</a:t>
            </a:r>
            <a:endParaRPr lang="en-US" altLang="ja-JP" sz="2400" kern="100" dirty="0">
              <a:solidFill>
                <a:schemeClr val="tx1">
                  <a:lumMod val="75000"/>
                  <a:lumOff val="25000"/>
                </a:schemeClr>
              </a:solidFill>
              <a:effectLst/>
            </a:endParaRPr>
          </a:p>
        </p:txBody>
      </p:sp>
      <p:pic>
        <p:nvPicPr>
          <p:cNvPr id="5" name="図 4">
            <a:hlinkClick r:id="rId4" action="ppaction://hlinksldjump"/>
            <a:extLst>
              <a:ext uri="{FF2B5EF4-FFF2-40B4-BE49-F238E27FC236}">
                <a16:creationId xmlns:a16="http://schemas.microsoft.com/office/drawing/2014/main" id="{BF9F27A4-51F2-6826-A3F5-CDFD42BD1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1BE01968-25DD-8D84-62B7-4A26AD3BF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7" name="G1_L1_09">
            <a:hlinkClick r:id="" action="ppaction://media"/>
            <a:extLst>
              <a:ext uri="{FF2B5EF4-FFF2-40B4-BE49-F238E27FC236}">
                <a16:creationId xmlns:a16="http://schemas.microsoft.com/office/drawing/2014/main" id="{9EBBE53D-8FAD-0427-ECB7-582FF6007166}"/>
              </a:ext>
            </a:extLst>
          </p:cNvPr>
          <p:cNvPicPr>
            <a:picLocks noChangeAspect="1"/>
          </p:cNvPicPr>
          <p:nvPr>
            <a:audioFile r:link="rId1"/>
            <p:extLst>
              <p:ext uri="{DAA4B4D4-6D71-4841-9C94-3DE7FCFB9230}">
                <p14:media xmlns:p14="http://schemas.microsoft.com/office/powerpoint/2010/main" r:embed="rId2">
                  <p14:trim st="473" end="2564.5625"/>
                </p14:media>
              </p:ext>
            </p:extLst>
          </p:nvPr>
        </p:nvPicPr>
        <p:blipFill>
          <a:blip r:embed="rId7">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Tree>
    <p:extLst>
      <p:ext uri="{BB962C8B-B14F-4D97-AF65-F5344CB8AC3E}">
        <p14:creationId xmlns:p14="http://schemas.microsoft.com/office/powerpoint/2010/main" val="2166854662"/>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Warm-up</a:t>
            </a:r>
            <a:endParaRPr kumimoji="1" lang="ja-JP" altLang="en-US" sz="4000" b="1" dirty="0">
              <a:latin typeface="UD デジタル 教科書体 NK-B" panose="02020700000000000000" pitchFamily="18" charset="-128"/>
              <a:ea typeface="UD デジタル 教科書体 NK-B" panose="02020700000000000000" pitchFamily="18" charset="-128"/>
            </a:endParaRPr>
          </a:p>
        </p:txBody>
      </p:sp>
      <p:pic>
        <p:nvPicPr>
          <p:cNvPr id="2" name="図 1">
            <a:hlinkClick r:id="rId2" action="ppaction://hlinksldjump"/>
            <a:extLst>
              <a:ext uri="{FF2B5EF4-FFF2-40B4-BE49-F238E27FC236}">
                <a16:creationId xmlns:a16="http://schemas.microsoft.com/office/drawing/2014/main" id="{DB46CB84-25EB-96CA-7149-C186E2A13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537986563"/>
      </p:ext>
    </p:extLst>
  </p:cSld>
  <p:clrMapOvr>
    <a:masterClrMapping/>
  </p:clrMapOvr>
  <p:transition advClick="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6000" y="360000"/>
            <a:ext cx="11520000" cy="575999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4000" dirty="0">
                <a:solidFill>
                  <a:schemeClr val="tx1">
                    <a:lumMod val="75000"/>
                    <a:lumOff val="25000"/>
                  </a:schemeClr>
                </a:solidFill>
                <a:cs typeface="Times New Roman" panose="02020603050405020304" pitchFamily="18" charset="0"/>
              </a:rPr>
              <a:t>Every </a:t>
            </a:r>
            <a:r>
              <a:rPr lang="en-US" altLang="ja-JP" sz="3600" dirty="0">
                <a:solidFill>
                  <a:schemeClr val="tx1">
                    <a:lumMod val="75000"/>
                    <a:lumOff val="25000"/>
                  </a:schemeClr>
                </a:solidFill>
                <a:cs typeface="Times New Roman" panose="02020603050405020304" pitchFamily="18" charset="0"/>
              </a:rPr>
              <a:t>language</a:t>
            </a:r>
            <a:r>
              <a:rPr lang="en-US" altLang="ja-JP" sz="4000" dirty="0">
                <a:solidFill>
                  <a:schemeClr val="tx1">
                    <a:lumMod val="75000"/>
                    <a:lumOff val="25000"/>
                  </a:schemeClr>
                </a:solidFill>
                <a:cs typeface="Times New Roman" panose="02020603050405020304" pitchFamily="18" charset="0"/>
              </a:rPr>
              <a:t> has its own daily phrases.  </a:t>
            </a:r>
            <a:endParaRPr lang="en-US" altLang="ja-JP" sz="40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A4E55C66-4DF9-811D-80C7-B3CFC26996A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CEAD0DE8-907E-EC84-1D25-A1E9349A40EE}"/>
              </a:ext>
            </a:extLst>
          </p:cNvPr>
          <p:cNvSpPr txBox="1">
            <a:spLocks/>
          </p:cNvSpPr>
          <p:nvPr/>
        </p:nvSpPr>
        <p:spPr>
          <a:xfrm flipH="1">
            <a:off x="4027562" y="3718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8" name="テキスト プレースホルダー 2">
            <a:extLst>
              <a:ext uri="{FF2B5EF4-FFF2-40B4-BE49-F238E27FC236}">
                <a16:creationId xmlns:a16="http://schemas.microsoft.com/office/drawing/2014/main" id="{519AE61A-C782-CA9A-45FC-6F5A60B351A9}"/>
              </a:ext>
            </a:extLst>
          </p:cNvPr>
          <p:cNvSpPr txBox="1">
            <a:spLocks/>
          </p:cNvSpPr>
          <p:nvPr/>
        </p:nvSpPr>
        <p:spPr>
          <a:xfrm>
            <a:off x="336000" y="1213760"/>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どの言語にも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独自の日常表現があります</a:t>
            </a:r>
            <a:endParaRPr lang="en-US" altLang="ja-JP" sz="2400" kern="100" dirty="0">
              <a:solidFill>
                <a:schemeClr val="tx1">
                  <a:lumMod val="75000"/>
                  <a:lumOff val="25000"/>
                </a:schemeClr>
              </a:solidFill>
              <a:effectLst/>
            </a:endParaRPr>
          </a:p>
        </p:txBody>
      </p:sp>
      <p:pic>
        <p:nvPicPr>
          <p:cNvPr id="9" name="図 8">
            <a:hlinkClick r:id="rId4" action="ppaction://hlinksldjump"/>
            <a:extLst>
              <a:ext uri="{FF2B5EF4-FFF2-40B4-BE49-F238E27FC236}">
                <a16:creationId xmlns:a16="http://schemas.microsoft.com/office/drawing/2014/main" id="{5056ED85-3ED8-AF77-9CEE-73C0233F4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1" name="図 10">
            <a:extLst>
              <a:ext uri="{FF2B5EF4-FFF2-40B4-BE49-F238E27FC236}">
                <a16:creationId xmlns:a16="http://schemas.microsoft.com/office/drawing/2014/main" id="{E4A2A5A7-DFD7-B7C3-3981-9E9DA502A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2" name="図 11">
            <a:extLst>
              <a:ext uri="{FF2B5EF4-FFF2-40B4-BE49-F238E27FC236}">
                <a16:creationId xmlns:a16="http://schemas.microsoft.com/office/drawing/2014/main" id="{822F86D6-88AF-E3FD-19E1-D2217C5D4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6" name="G1_L1_10">
            <a:hlinkClick r:id="" action="ppaction://media"/>
            <a:extLst>
              <a:ext uri="{FF2B5EF4-FFF2-40B4-BE49-F238E27FC236}">
                <a16:creationId xmlns:a16="http://schemas.microsoft.com/office/drawing/2014/main" id="{005A8F78-5944-4241-4F2C-A537C0DB0759}"/>
              </a:ext>
            </a:extLst>
          </p:cNvPr>
          <p:cNvPicPr>
            <a:picLocks noChangeAspect="1"/>
          </p:cNvPicPr>
          <p:nvPr>
            <a:audioFile r:link="rId1"/>
            <p:extLst>
              <p:ext uri="{DAA4B4D4-6D71-4841-9C94-3DE7FCFB9230}">
                <p14:media xmlns:p14="http://schemas.microsoft.com/office/powerpoint/2010/main" r:embed="rId2">
                  <p14:trim st="338" end="2360.875"/>
                </p14:media>
              </p:ext>
            </p:extLst>
          </p:nvPr>
        </p:nvPicPr>
        <p:blipFill>
          <a:blip r:embed="rId8">
            <a:extLst>
              <a:ext uri="{28A0092B-C50C-407E-A947-70E740481C1C}">
                <a14:useLocalDpi xmlns:a14="http://schemas.microsoft.com/office/drawing/2010/main" val="0"/>
              </a:ext>
            </a:extLst>
          </a:blip>
          <a:srcRect/>
          <a:stretch/>
        </p:blipFill>
        <p:spPr>
          <a:xfrm>
            <a:off x="5826000" y="6119999"/>
            <a:ext cx="540000" cy="540000"/>
          </a:xfrm>
          <a:prstGeom prst="rect">
            <a:avLst/>
          </a:prstGeom>
        </p:spPr>
      </p:pic>
    </p:spTree>
    <p:extLst>
      <p:ext uri="{BB962C8B-B14F-4D97-AF65-F5344CB8AC3E}">
        <p14:creationId xmlns:p14="http://schemas.microsoft.com/office/powerpoint/2010/main" val="239631747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build="allAtOnce"/>
      <p:bldP spid="8"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Then, can we always translate a phrase </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correctly into another language?  </a:t>
            </a:r>
            <a:endParaRPr lang="en-US" altLang="ja-JP" sz="3600" kern="100" dirty="0">
              <a:solidFill>
                <a:schemeClr val="tx1">
                  <a:lumMod val="75000"/>
                  <a:lumOff val="25000"/>
                </a:schemeClr>
              </a:solidFill>
            </a:endParaRPr>
          </a:p>
        </p:txBody>
      </p:sp>
      <p:sp>
        <p:nvSpPr>
          <p:cNvPr id="5" name="正方形/長方形 4">
            <a:extLst>
              <a:ext uri="{FF2B5EF4-FFF2-40B4-BE49-F238E27FC236}">
                <a16:creationId xmlns:a16="http://schemas.microsoft.com/office/drawing/2014/main" id="{032FE80B-980C-A89E-7095-1BE99E006C8D}"/>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6" name="テキスト プレースホルダー 2">
            <a:extLst>
              <a:ext uri="{FF2B5EF4-FFF2-40B4-BE49-F238E27FC236}">
                <a16:creationId xmlns:a16="http://schemas.microsoft.com/office/drawing/2014/main" id="{E59CD6C3-9E71-CEB0-ACEB-2AE4B365EEBA}"/>
              </a:ext>
            </a:extLst>
          </p:cNvPr>
          <p:cNvSpPr txBox="1">
            <a:spLocks/>
          </p:cNvSpPr>
          <p:nvPr/>
        </p:nvSpPr>
        <p:spPr>
          <a:xfrm flipH="1">
            <a:off x="1574352" y="305987"/>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1" name="テキスト プレースホルダー 2">
            <a:extLst>
              <a:ext uri="{FF2B5EF4-FFF2-40B4-BE49-F238E27FC236}">
                <a16:creationId xmlns:a16="http://schemas.microsoft.com/office/drawing/2014/main" id="{22F6B5CC-8DC9-F183-C25C-4873973933EF}"/>
              </a:ext>
            </a:extLst>
          </p:cNvPr>
          <p:cNvSpPr txBox="1">
            <a:spLocks/>
          </p:cNvSpPr>
          <p:nvPr/>
        </p:nvSpPr>
        <p:spPr>
          <a:xfrm flipH="1">
            <a:off x="2305316" y="1627525"/>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sp>
        <p:nvSpPr>
          <p:cNvPr id="12" name="テキスト プレースホルダー 2">
            <a:extLst>
              <a:ext uri="{FF2B5EF4-FFF2-40B4-BE49-F238E27FC236}">
                <a16:creationId xmlns:a16="http://schemas.microsoft.com/office/drawing/2014/main" id="{C46AF8CE-ACD7-4FD3-6C88-258FCA036E72}"/>
              </a:ext>
            </a:extLst>
          </p:cNvPr>
          <p:cNvSpPr txBox="1">
            <a:spLocks/>
          </p:cNvSpPr>
          <p:nvPr/>
        </p:nvSpPr>
        <p:spPr>
          <a:xfrm>
            <a:off x="335999" y="983840"/>
            <a:ext cx="94911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では     </a:t>
            </a:r>
            <a:r>
              <a:rPr lang="en-US" altLang="ja-JP" sz="2400" kern="100" dirty="0">
                <a:solidFill>
                  <a:schemeClr val="tx1">
                    <a:lumMod val="75000"/>
                    <a:lumOff val="25000"/>
                  </a:schemeClr>
                </a:solidFill>
                <a:effectLst/>
              </a:rPr>
              <a:t>     </a:t>
            </a:r>
            <a:r>
              <a:rPr lang="ja-JP" altLang="en-US" sz="2400" kern="100" dirty="0">
                <a:solidFill>
                  <a:schemeClr val="tx1">
                    <a:lumMod val="75000"/>
                    <a:lumOff val="25000"/>
                  </a:schemeClr>
                </a:solidFill>
                <a:effectLst/>
              </a:rPr>
              <a:t>私たちはいつでもある表現を正確に翻訳できるのでしょうか</a:t>
            </a:r>
            <a:endParaRPr lang="en-US" altLang="ja-JP" sz="2400" kern="100" dirty="0">
              <a:solidFill>
                <a:schemeClr val="tx1">
                  <a:lumMod val="75000"/>
                  <a:lumOff val="25000"/>
                </a:schemeClr>
              </a:solidFill>
              <a:effectLst/>
            </a:endParaRPr>
          </a:p>
        </p:txBody>
      </p:sp>
      <p:sp>
        <p:nvSpPr>
          <p:cNvPr id="13" name="テキスト プレースホルダー 2">
            <a:extLst>
              <a:ext uri="{FF2B5EF4-FFF2-40B4-BE49-F238E27FC236}">
                <a16:creationId xmlns:a16="http://schemas.microsoft.com/office/drawing/2014/main" id="{C223A4B9-18C1-22B7-AF57-7AAA5C80D128}"/>
              </a:ext>
            </a:extLst>
          </p:cNvPr>
          <p:cNvSpPr txBox="1">
            <a:spLocks/>
          </p:cNvSpPr>
          <p:nvPr/>
        </p:nvSpPr>
        <p:spPr>
          <a:xfrm>
            <a:off x="2622165" y="2376737"/>
            <a:ext cx="211570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ほかの言語に</a:t>
            </a:r>
            <a:endParaRPr lang="en-US" altLang="ja-JP" sz="2400" kern="100" dirty="0">
              <a:solidFill>
                <a:schemeClr val="tx1">
                  <a:lumMod val="75000"/>
                  <a:lumOff val="25000"/>
                </a:schemeClr>
              </a:solidFill>
              <a:effectLst/>
            </a:endParaRPr>
          </a:p>
        </p:txBody>
      </p:sp>
      <p:pic>
        <p:nvPicPr>
          <p:cNvPr id="4" name="図 3">
            <a:hlinkClick r:id="rId4" action="ppaction://hlinksldjump"/>
            <a:extLst>
              <a:ext uri="{FF2B5EF4-FFF2-40B4-BE49-F238E27FC236}">
                <a16:creationId xmlns:a16="http://schemas.microsoft.com/office/drawing/2014/main" id="{F415337E-3F34-A0BE-1668-EF99DA38D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9" name="図 8">
            <a:extLst>
              <a:ext uri="{FF2B5EF4-FFF2-40B4-BE49-F238E27FC236}">
                <a16:creationId xmlns:a16="http://schemas.microsoft.com/office/drawing/2014/main" id="{C83182AF-49AF-DF23-C8E2-6C414CA962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14" name="図 13">
            <a:extLst>
              <a:ext uri="{FF2B5EF4-FFF2-40B4-BE49-F238E27FC236}">
                <a16:creationId xmlns:a16="http://schemas.microsoft.com/office/drawing/2014/main" id="{9DE26A28-B23A-F512-4111-184F3F723D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7" name="G1_L1_11">
            <a:hlinkClick r:id="" action="ppaction://media"/>
            <a:extLst>
              <a:ext uri="{FF2B5EF4-FFF2-40B4-BE49-F238E27FC236}">
                <a16:creationId xmlns:a16="http://schemas.microsoft.com/office/drawing/2014/main" id="{44A81FE7-EF86-B319-225E-D2C062FBD7AB}"/>
              </a:ext>
            </a:extLst>
          </p:cNvPr>
          <p:cNvPicPr>
            <a:picLocks noChangeAspect="1"/>
          </p:cNvPicPr>
          <p:nvPr>
            <a:audioFile r:link="rId1"/>
            <p:extLst>
              <p:ext uri="{DAA4B4D4-6D71-4841-9C94-3DE7FCFB9230}">
                <p14:media xmlns:p14="http://schemas.microsoft.com/office/powerpoint/2010/main" r:embed="rId2">
                  <p14:trim st="286" end="2170.3125"/>
                </p14:media>
              </p:ext>
            </p:extLst>
          </p:nvPr>
        </p:nvPicPr>
        <p:blipFill>
          <a:blip r:embed="rId8">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409337223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7"/>
                </p:tgtEl>
              </p:cMediaNode>
            </p:audi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build="allAtOnce"/>
      <p:bldP spid="11" grpId="0" build="allAtOnce"/>
      <p:bldP spid="12" grpId="0" build="allAtOnce"/>
      <p:bldP spid="13"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D4A13-7EFE-4D62-AD5E-A66CF76F124A}"/>
              </a:ext>
            </a:extLst>
          </p:cNvPr>
          <p:cNvSpPr txBox="1">
            <a:spLocks/>
          </p:cNvSpPr>
          <p:nvPr/>
        </p:nvSpPr>
        <p:spPr>
          <a:xfrm>
            <a:off x="335999" y="360000"/>
            <a:ext cx="11520000" cy="5757373"/>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Let’s take a look at a common Japanese phrase,</a:t>
            </a:r>
          </a:p>
          <a:p>
            <a:pPr>
              <a:lnSpc>
                <a:spcPct val="120000"/>
              </a:lnSpc>
            </a:pPr>
            <a:endParaRPr lang="en-US" altLang="ja-JP" sz="3600" dirty="0">
              <a:solidFill>
                <a:schemeClr val="tx1">
                  <a:lumMod val="75000"/>
                  <a:lumOff val="25000"/>
                </a:schemeClr>
              </a:solidFill>
              <a:cs typeface="Times New Roman" panose="02020603050405020304" pitchFamily="18" charset="0"/>
            </a:endParaRPr>
          </a:p>
          <a:p>
            <a:pPr>
              <a:lnSpc>
                <a:spcPct val="120000"/>
              </a:lnSpc>
            </a:pPr>
            <a:r>
              <a:rPr lang="en-US" altLang="ja-JP" sz="3600" dirty="0">
                <a:solidFill>
                  <a:schemeClr val="tx1">
                    <a:lumMod val="75000"/>
                    <a:lumOff val="25000"/>
                  </a:schemeClr>
                </a:solidFill>
                <a:cs typeface="Times New Roman" panose="02020603050405020304" pitchFamily="18" charset="0"/>
              </a:rPr>
              <a:t>“</a:t>
            </a:r>
            <a:r>
              <a:rPr lang="en-US" altLang="ja-JP" sz="3600" i="1" dirty="0" err="1">
                <a:solidFill>
                  <a:schemeClr val="tx1">
                    <a:lumMod val="75000"/>
                    <a:lumOff val="25000"/>
                  </a:schemeClr>
                </a:solidFill>
                <a:cs typeface="Times New Roman" panose="02020603050405020304" pitchFamily="18" charset="0"/>
              </a:rPr>
              <a:t>Sumimasen</a:t>
            </a:r>
            <a:r>
              <a:rPr lang="en-US" altLang="ja-JP" sz="3600" dirty="0">
                <a:solidFill>
                  <a:schemeClr val="tx1">
                    <a:lumMod val="75000"/>
                    <a:lumOff val="25000"/>
                  </a:schemeClr>
                </a:solidFill>
                <a:cs typeface="Times New Roman" panose="02020603050405020304" pitchFamily="18" charset="0"/>
              </a:rPr>
              <a:t>.”</a:t>
            </a:r>
            <a:endParaRPr lang="en-US" altLang="ja-JP" sz="3600" kern="100" dirty="0">
              <a:solidFill>
                <a:schemeClr val="tx1">
                  <a:lumMod val="75000"/>
                  <a:lumOff val="25000"/>
                </a:schemeClr>
              </a:solidFill>
            </a:endParaRPr>
          </a:p>
        </p:txBody>
      </p:sp>
      <p:sp>
        <p:nvSpPr>
          <p:cNvPr id="4" name="正方形/長方形 3">
            <a:extLst>
              <a:ext uri="{FF2B5EF4-FFF2-40B4-BE49-F238E27FC236}">
                <a16:creationId xmlns:a16="http://schemas.microsoft.com/office/drawing/2014/main" id="{0F5B2FF9-3719-E3F5-66D0-450CD11FDD6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1/Phrase</a:t>
            </a:r>
            <a:endParaRPr kumimoji="1" lang="ja-JP" altLang="en-US" sz="1400" dirty="0">
              <a:solidFill>
                <a:schemeClr val="tx1">
                  <a:lumMod val="75000"/>
                  <a:lumOff val="25000"/>
                </a:schemeClr>
              </a:solidFill>
            </a:endParaRPr>
          </a:p>
        </p:txBody>
      </p:sp>
      <p:sp>
        <p:nvSpPr>
          <p:cNvPr id="5" name="テキスト プレースホルダー 2">
            <a:extLst>
              <a:ext uri="{FF2B5EF4-FFF2-40B4-BE49-F238E27FC236}">
                <a16:creationId xmlns:a16="http://schemas.microsoft.com/office/drawing/2014/main" id="{91C2ABC1-D4A3-34A1-547C-0DDEA986F29B}"/>
              </a:ext>
            </a:extLst>
          </p:cNvPr>
          <p:cNvSpPr txBox="1">
            <a:spLocks/>
          </p:cNvSpPr>
          <p:nvPr/>
        </p:nvSpPr>
        <p:spPr>
          <a:xfrm flipH="1">
            <a:off x="4169666" y="329636"/>
            <a:ext cx="496258" cy="89447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5400" kern="100" dirty="0">
                <a:solidFill>
                  <a:srgbClr val="FF0000"/>
                </a:solidFill>
                <a:effectLst/>
              </a:rPr>
              <a:t>/</a:t>
            </a:r>
          </a:p>
        </p:txBody>
      </p:sp>
      <p:pic>
        <p:nvPicPr>
          <p:cNvPr id="23" name="図 22">
            <a:hlinkClick r:id="rId4" action="ppaction://hlinksldjump"/>
            <a:extLst>
              <a:ext uri="{FF2B5EF4-FFF2-40B4-BE49-F238E27FC236}">
                <a16:creationId xmlns:a16="http://schemas.microsoft.com/office/drawing/2014/main" id="{7DA0DE85-2E6A-3118-F65F-C62FF5825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24" name="テキスト プレースホルダー 2">
            <a:extLst>
              <a:ext uri="{FF2B5EF4-FFF2-40B4-BE49-F238E27FC236}">
                <a16:creationId xmlns:a16="http://schemas.microsoft.com/office/drawing/2014/main" id="{BD6E92D0-523D-CA46-AAAF-83E2BA5A06F0}"/>
              </a:ext>
            </a:extLst>
          </p:cNvPr>
          <p:cNvSpPr txBox="1">
            <a:spLocks/>
          </p:cNvSpPr>
          <p:nvPr/>
        </p:nvSpPr>
        <p:spPr>
          <a:xfrm>
            <a:off x="335999" y="993483"/>
            <a:ext cx="1005762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見てみましょう                        よくある日本語の表現「すみません」を</a:t>
            </a:r>
            <a:endParaRPr lang="en-US" altLang="ja-JP" sz="2400" kern="100" dirty="0">
              <a:solidFill>
                <a:schemeClr val="tx1">
                  <a:lumMod val="75000"/>
                  <a:lumOff val="25000"/>
                </a:schemeClr>
              </a:solidFill>
              <a:effectLst/>
            </a:endParaRPr>
          </a:p>
        </p:txBody>
      </p:sp>
      <p:pic>
        <p:nvPicPr>
          <p:cNvPr id="25" name="図 24">
            <a:extLst>
              <a:ext uri="{FF2B5EF4-FFF2-40B4-BE49-F238E27FC236}">
                <a16:creationId xmlns:a16="http://schemas.microsoft.com/office/drawing/2014/main" id="{61B8B74B-5120-2CBC-256E-991840CB4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407" y="6120000"/>
            <a:ext cx="540000" cy="540000"/>
          </a:xfrm>
          <a:prstGeom prst="rect">
            <a:avLst/>
          </a:prstGeom>
        </p:spPr>
      </p:pic>
      <p:pic>
        <p:nvPicPr>
          <p:cNvPr id="26" name="図 25">
            <a:extLst>
              <a:ext uri="{FF2B5EF4-FFF2-40B4-BE49-F238E27FC236}">
                <a16:creationId xmlns:a16="http://schemas.microsoft.com/office/drawing/2014/main" id="{88378644-7ADA-B49B-43EE-D1F13140FF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5545" y="6120000"/>
            <a:ext cx="540000" cy="540000"/>
          </a:xfrm>
          <a:prstGeom prst="rect">
            <a:avLst/>
          </a:prstGeom>
        </p:spPr>
      </p:pic>
      <p:pic>
        <p:nvPicPr>
          <p:cNvPr id="3" name="G1_L1_12">
            <a:hlinkClick r:id="" action="ppaction://media"/>
            <a:extLst>
              <a:ext uri="{FF2B5EF4-FFF2-40B4-BE49-F238E27FC236}">
                <a16:creationId xmlns:a16="http://schemas.microsoft.com/office/drawing/2014/main" id="{C4131B4B-2CC1-C366-094F-F42D2BE472C1}"/>
              </a:ext>
            </a:extLst>
          </p:cNvPr>
          <p:cNvPicPr>
            <a:picLocks noChangeAspect="1"/>
          </p:cNvPicPr>
          <p:nvPr>
            <a:audioFile r:link="rId1"/>
            <p:extLst>
              <p:ext uri="{DAA4B4D4-6D71-4841-9C94-3DE7FCFB9230}">
                <p14:media xmlns:p14="http://schemas.microsoft.com/office/powerpoint/2010/main" r:embed="rId2">
                  <p14:trim st="272" end="2389.5625"/>
                </p14:media>
              </p:ext>
            </p:extLst>
          </p:nvPr>
        </p:nvPicPr>
        <p:blipFill>
          <a:blip r:embed="rId8">
            <a:extLst>
              <a:ext uri="{28A0092B-C50C-407E-A947-70E740481C1C}">
                <a14:useLocalDpi xmlns:a14="http://schemas.microsoft.com/office/drawing/2010/main" val="0"/>
              </a:ext>
            </a:extLst>
          </a:blip>
          <a:srcRect/>
          <a:stretch/>
        </p:blipFill>
        <p:spPr>
          <a:xfrm>
            <a:off x="5825999" y="6117373"/>
            <a:ext cx="540000" cy="540000"/>
          </a:xfrm>
          <a:prstGeom prst="rect">
            <a:avLst/>
          </a:prstGeom>
        </p:spPr>
      </p:pic>
    </p:spTree>
    <p:extLst>
      <p:ext uri="{BB962C8B-B14F-4D97-AF65-F5344CB8AC3E}">
        <p14:creationId xmlns:p14="http://schemas.microsoft.com/office/powerpoint/2010/main" val="68063261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20" fill="hold" display="0">
                  <p:stCondLst>
                    <p:cond delay="indefinite"/>
                  </p:stCondLst>
                  <p:endCondLst>
                    <p:cond evt="onStopAudio" delay="0">
                      <p:tgtEl>
                        <p:sldTgt/>
                      </p:tgtEl>
                    </p:cond>
                  </p:endCondLst>
                </p:cTn>
                <p:tgtEl>
                  <p:spTgt spid="3"/>
                </p:tgtEl>
              </p:cMediaNode>
            </p:audi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build="allAtOnce"/>
      <p:bldP spid="24"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Summary</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3" name="図 2">
            <a:hlinkClick r:id="rId2" action="ppaction://hlinksldjump"/>
            <a:extLst>
              <a:ext uri="{FF2B5EF4-FFF2-40B4-BE49-F238E27FC236}">
                <a16:creationId xmlns:a16="http://schemas.microsoft.com/office/drawing/2014/main" id="{7AAE4187-A3EB-D173-C56E-DB4F9A1FC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932623390"/>
      </p:ext>
    </p:extLst>
  </p:cSld>
  <p:clrMapOvr>
    <a:masterClrMapping/>
  </p:clrMapOvr>
  <p:transition advClick="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8 トラック 18">
            <a:hlinkClick r:id="" action="ppaction://media"/>
            <a:extLst>
              <a:ext uri="{FF2B5EF4-FFF2-40B4-BE49-F238E27FC236}">
                <a16:creationId xmlns:a16="http://schemas.microsoft.com/office/drawing/2014/main" id="{07243DB4-6CAD-7548-1252-8F165C2FFB42}"/>
              </a:ext>
            </a:extLst>
          </p:cNvPr>
          <p:cNvPicPr>
            <a:picLocks noChangeAspect="1"/>
          </p:cNvPicPr>
          <p:nvPr>
            <a:audioFile r:link="rId1"/>
            <p:extLst>
              <p:ext uri="{DAA4B4D4-6D71-4841-9C94-3DE7FCFB9230}">
                <p14:media xmlns:p14="http://schemas.microsoft.com/office/powerpoint/2010/main" r:embed="rId2">
                  <p14:trim st="6230" end="1350.875"/>
                </p14:media>
              </p:ext>
            </p:extLst>
          </p:nvPr>
        </p:nvPicPr>
        <p:blipFill>
          <a:blip r:embed="rId4">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
        <p:nvSpPr>
          <p:cNvPr id="14" name="正方形/長方形 13">
            <a:extLst>
              <a:ext uri="{FF2B5EF4-FFF2-40B4-BE49-F238E27FC236}">
                <a16:creationId xmlns:a16="http://schemas.microsoft.com/office/drawing/2014/main" id="{B0635272-4DD2-86D5-BD32-4C24483624E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2" name="図 1">
            <a:hlinkClick r:id="rId5" action="ppaction://hlinksldjump"/>
            <a:extLst>
              <a:ext uri="{FF2B5EF4-FFF2-40B4-BE49-F238E27FC236}">
                <a16:creationId xmlns:a16="http://schemas.microsoft.com/office/drawing/2014/main" id="{3E4123CC-CAB2-3647-50AB-513D12A8A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BE14C434-97C9-9BE8-78E7-9B58281303C9}"/>
              </a:ext>
            </a:extLst>
          </p:cNvPr>
          <p:cNvPicPr>
            <a:picLocks noChangeAspect="1"/>
          </p:cNvPicPr>
          <p:nvPr/>
        </p:nvPicPr>
        <p:blipFill>
          <a:blip r:embed="rId7"/>
          <a:stretch>
            <a:fillRect/>
          </a:stretch>
        </p:blipFill>
        <p:spPr>
          <a:xfrm>
            <a:off x="2096898" y="580597"/>
            <a:ext cx="7998202" cy="5318805"/>
          </a:xfrm>
          <a:prstGeom prst="rect">
            <a:avLst/>
          </a:prstGeom>
        </p:spPr>
      </p:pic>
    </p:spTree>
    <p:extLst>
      <p:ext uri="{BB962C8B-B14F-4D97-AF65-F5344CB8AC3E}">
        <p14:creationId xmlns:p14="http://schemas.microsoft.com/office/powerpoint/2010/main" val="986606601"/>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82834B3C-44EA-8C1A-839B-F846067D93B9}"/>
              </a:ext>
            </a:extLst>
          </p:cNvPr>
          <p:cNvSpPr txBox="1">
            <a:spLocks/>
          </p:cNvSpPr>
          <p:nvPr/>
        </p:nvSpPr>
        <p:spPr>
          <a:xfrm>
            <a:off x="335999" y="360000"/>
            <a:ext cx="11520000" cy="576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effectLst/>
                <a:cs typeface="Times New Roman" panose="02020603050405020304" pitchFamily="18" charset="0"/>
              </a:rPr>
              <a:t>We say, “How are you?” “Nice to meet you,” “What’s new?” and so on when we exchange greetings.  They are the first step to good communication, and they can assist our communication.  Take “</a:t>
            </a:r>
            <a:r>
              <a:rPr lang="en-US" altLang="ja-JP" sz="3600" i="1" dirty="0" err="1">
                <a:solidFill>
                  <a:schemeClr val="tx1">
                    <a:lumMod val="75000"/>
                    <a:lumOff val="25000"/>
                  </a:schemeClr>
                </a:solidFill>
                <a:effectLst/>
                <a:cs typeface="Times New Roman" panose="02020603050405020304" pitchFamily="18" charset="0"/>
              </a:rPr>
              <a:t>Sumimasen</a:t>
            </a:r>
            <a:r>
              <a:rPr lang="en-US" altLang="ja-JP" sz="3600" dirty="0">
                <a:solidFill>
                  <a:schemeClr val="tx1">
                    <a:lumMod val="75000"/>
                    <a:lumOff val="25000"/>
                  </a:schemeClr>
                </a:solidFill>
                <a:effectLst/>
                <a:cs typeface="Times New Roman" panose="02020603050405020304" pitchFamily="18" charset="0"/>
              </a:rPr>
              <a:t>” for example, and you will know it is not easy to translate our daily phrases.</a:t>
            </a:r>
          </a:p>
        </p:txBody>
      </p:sp>
      <p:sp>
        <p:nvSpPr>
          <p:cNvPr id="14" name="正方形/長方形 13">
            <a:extLst>
              <a:ext uri="{FF2B5EF4-FFF2-40B4-BE49-F238E27FC236}">
                <a16:creationId xmlns:a16="http://schemas.microsoft.com/office/drawing/2014/main" id="{B0635272-4DD2-86D5-BD32-4C24483624E2}"/>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1/Summary</a:t>
            </a:r>
          </a:p>
        </p:txBody>
      </p:sp>
      <p:pic>
        <p:nvPicPr>
          <p:cNvPr id="2" name="図 1">
            <a:hlinkClick r:id="rId4" action="ppaction://hlinksldjump"/>
            <a:extLst>
              <a:ext uri="{FF2B5EF4-FFF2-40B4-BE49-F238E27FC236}">
                <a16:creationId xmlns:a16="http://schemas.microsoft.com/office/drawing/2014/main" id="{3E4123CC-CAB2-3647-50AB-513D12A8A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18 トラック 18">
            <a:hlinkClick r:id="" action="ppaction://media"/>
            <a:extLst>
              <a:ext uri="{FF2B5EF4-FFF2-40B4-BE49-F238E27FC236}">
                <a16:creationId xmlns:a16="http://schemas.microsoft.com/office/drawing/2014/main" id="{7E02DE49-657B-950B-251D-BD7C29EAB9E7}"/>
              </a:ext>
            </a:extLst>
          </p:cNvPr>
          <p:cNvPicPr>
            <a:picLocks noChangeAspect="1"/>
          </p:cNvPicPr>
          <p:nvPr>
            <a:audioFile r:link="rId1"/>
            <p:extLst>
              <p:ext uri="{DAA4B4D4-6D71-4841-9C94-3DE7FCFB9230}">
                <p14:media xmlns:p14="http://schemas.microsoft.com/office/powerpoint/2010/main" r:embed="rId2">
                  <p14:trim st="6230" end="1350.875"/>
                </p14:media>
              </p:ext>
            </p:extLst>
          </p:nvPr>
        </p:nvPicPr>
        <p:blipFill>
          <a:blip r:embed="rId6">
            <a:extLst>
              <a:ext uri="{28A0092B-C50C-407E-A947-70E740481C1C}">
                <a14:useLocalDpi xmlns:a14="http://schemas.microsoft.com/office/drawing/2010/main" val="0"/>
              </a:ext>
            </a:extLst>
          </a:blip>
          <a:srcRect/>
          <a:stretch/>
        </p:blipFill>
        <p:spPr>
          <a:xfrm>
            <a:off x="5825999" y="6120000"/>
            <a:ext cx="540000" cy="540000"/>
          </a:xfrm>
          <a:prstGeom prst="rect">
            <a:avLst/>
          </a:prstGeom>
        </p:spPr>
      </p:pic>
    </p:spTree>
    <p:extLst>
      <p:ext uri="{BB962C8B-B14F-4D97-AF65-F5344CB8AC3E}">
        <p14:creationId xmlns:p14="http://schemas.microsoft.com/office/powerpoint/2010/main" val="13058483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3313802" y="2924493"/>
            <a:ext cx="5564395"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True or False</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pic>
        <p:nvPicPr>
          <p:cNvPr id="3" name="図 2">
            <a:hlinkClick r:id="rId2" action="ppaction://hlinksldjump"/>
            <a:extLst>
              <a:ext uri="{FF2B5EF4-FFF2-40B4-BE49-F238E27FC236}">
                <a16:creationId xmlns:a16="http://schemas.microsoft.com/office/drawing/2014/main" id="{B0707B57-9B46-6373-4397-537EE87B0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3827837797"/>
      </p:ext>
    </p:extLst>
  </p:cSld>
  <p:clrMapOvr>
    <a:masterClrMapping/>
  </p:clrMapOvr>
  <p:transition advClick="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2">
            <a:extLst>
              <a:ext uri="{FF2B5EF4-FFF2-40B4-BE49-F238E27FC236}">
                <a16:creationId xmlns:a16="http://schemas.microsoft.com/office/drawing/2014/main" id="{61657182-4292-6FCA-6553-3266347CE50D}"/>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2" name="テキスト プレースホルダー 2">
            <a:extLst>
              <a:ext uri="{FF2B5EF4-FFF2-40B4-BE49-F238E27FC236}">
                <a16:creationId xmlns:a16="http://schemas.microsoft.com/office/drawing/2014/main" id="{A06A0C67-DE78-8B3E-C568-122522A76F6E}"/>
              </a:ext>
            </a:extLst>
          </p:cNvPr>
          <p:cNvSpPr txBox="1">
            <a:spLocks/>
          </p:cNvSpPr>
          <p:nvPr/>
        </p:nvSpPr>
        <p:spPr>
          <a:xfrm>
            <a:off x="0" y="360000"/>
            <a:ext cx="2848303"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①</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37669" y="5486186"/>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T</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67942" y="1080000"/>
            <a:ext cx="11520000" cy="504000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Greetings are the first step to good</a:t>
            </a:r>
          </a:p>
          <a:p>
            <a:pPr>
              <a:lnSpc>
                <a:spcPct val="120000"/>
              </a:lnSpc>
            </a:pPr>
            <a:r>
              <a:rPr lang="en-US" altLang="ja-JP" sz="3600" dirty="0">
                <a:solidFill>
                  <a:schemeClr val="tx1">
                    <a:lumMod val="75000"/>
                    <a:lumOff val="25000"/>
                  </a:schemeClr>
                </a:solidFill>
                <a:cs typeface="Times New Roman" panose="02020603050405020304" pitchFamily="18" charset="0"/>
              </a:rPr>
              <a:t>communication.</a:t>
            </a:r>
            <a:endParaRPr lang="en-US" altLang="ja-JP" sz="3600" kern="100" dirty="0">
              <a:solidFill>
                <a:schemeClr val="tx1">
                  <a:lumMod val="75000"/>
                  <a:lumOff val="25000"/>
                </a:schemeClr>
              </a:solidFill>
            </a:endParaRPr>
          </a:p>
        </p:txBody>
      </p:sp>
      <p:pic>
        <p:nvPicPr>
          <p:cNvPr id="18" name="19 トラック 19">
            <a:hlinkClick r:id="" action="ppaction://media"/>
            <a:extLst>
              <a:ext uri="{FF2B5EF4-FFF2-40B4-BE49-F238E27FC236}">
                <a16:creationId xmlns:a16="http://schemas.microsoft.com/office/drawing/2014/main" id="{225DE28A-F474-CFCC-06F8-CD6724EB7CF3}"/>
              </a:ext>
            </a:extLst>
          </p:cNvPr>
          <p:cNvPicPr>
            <a:picLocks noChangeAspect="1"/>
          </p:cNvPicPr>
          <p:nvPr>
            <a:audioFile r:link="rId1"/>
            <p:extLst>
              <p:ext uri="{DAA4B4D4-6D71-4841-9C94-3DE7FCFB9230}">
                <p14:media xmlns:p14="http://schemas.microsoft.com/office/powerpoint/2010/main" r:embed="rId2">
                  <p14:trim st="6800" end="17053.312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93702B38-B881-3F2B-FD46-522D0AA86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0F47DE5F-05D2-9DF4-BC8E-6688E62E19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6" name="図 5">
            <a:extLst>
              <a:ext uri="{FF2B5EF4-FFF2-40B4-BE49-F238E27FC236}">
                <a16:creationId xmlns:a16="http://schemas.microsoft.com/office/drawing/2014/main" id="{A5262F5A-DB76-428A-A7EC-4D18C5889F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878906583"/>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seq concurrent="1" nextAc="seek">
              <p:cTn id="3" restart="whenNotActive" fill="hold" evtFilter="cancelBubble" nodeType="interactiveSeq">
                <p:stCondLst>
                  <p:cond evt="onClick" delay="0">
                    <p:tgtEl>
                      <p:spTgt spid="1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8"/>
                                        </p:tgtEl>
                                      </p:cBhvr>
                                    </p:cmd>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P spid="15" grpId="0"/>
      <p:bldP spid="1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5F065952-9CEE-31AB-4BC0-10A058E7D215}"/>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2" name="テキスト プレースホルダー 2">
            <a:extLst>
              <a:ext uri="{FF2B5EF4-FFF2-40B4-BE49-F238E27FC236}">
                <a16:creationId xmlns:a16="http://schemas.microsoft.com/office/drawing/2014/main" id="{A06A0C67-DE78-8B3E-C568-122522A76F6E}"/>
              </a:ext>
            </a:extLst>
          </p:cNvPr>
          <p:cNvSpPr txBox="1">
            <a:spLocks/>
          </p:cNvSpPr>
          <p:nvPr/>
        </p:nvSpPr>
        <p:spPr>
          <a:xfrm>
            <a:off x="0" y="360000"/>
            <a:ext cx="3128211"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②</a:t>
            </a:r>
            <a:endParaRPr lang="en-US" altLang="ja-JP" sz="2400" kern="100" dirty="0">
              <a:solidFill>
                <a:schemeClr val="tx1">
                  <a:lumMod val="75000"/>
                  <a:lumOff val="25000"/>
                </a:schemeClr>
              </a:solidFill>
              <a:effectLst/>
            </a:endParaRP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16517" y="5486186"/>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T</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3999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“Thank you,” “Please,” and “Sorry” are </a:t>
            </a:r>
          </a:p>
          <a:p>
            <a:pPr>
              <a:lnSpc>
                <a:spcPct val="120000"/>
              </a:lnSpc>
            </a:pPr>
            <a:r>
              <a:rPr lang="en-US" altLang="ja-JP" sz="3600" dirty="0">
                <a:solidFill>
                  <a:schemeClr val="tx1">
                    <a:lumMod val="75000"/>
                    <a:lumOff val="25000"/>
                  </a:schemeClr>
                </a:solidFill>
                <a:cs typeface="Times New Roman" panose="02020603050405020304" pitchFamily="18" charset="0"/>
              </a:rPr>
              <a:t>essential daily phrases. </a:t>
            </a:r>
            <a:endParaRPr lang="en-US" altLang="ja-JP" sz="3600" kern="100" dirty="0">
              <a:solidFill>
                <a:schemeClr val="tx1">
                  <a:lumMod val="75000"/>
                  <a:lumOff val="25000"/>
                </a:schemeClr>
              </a:solidFill>
            </a:endParaRPr>
          </a:p>
        </p:txBody>
      </p:sp>
      <p:pic>
        <p:nvPicPr>
          <p:cNvPr id="18" name="19 トラック 19">
            <a:hlinkClick r:id="" action="ppaction://media"/>
            <a:extLst>
              <a:ext uri="{FF2B5EF4-FFF2-40B4-BE49-F238E27FC236}">
                <a16:creationId xmlns:a16="http://schemas.microsoft.com/office/drawing/2014/main" id="{225DE28A-F474-CFCC-06F8-CD6724EB7CF3}"/>
              </a:ext>
            </a:extLst>
          </p:cNvPr>
          <p:cNvPicPr>
            <a:picLocks noChangeAspect="1"/>
          </p:cNvPicPr>
          <p:nvPr>
            <a:audioFile r:link="rId1"/>
            <p:extLst>
              <p:ext uri="{DAA4B4D4-6D71-4841-9C94-3DE7FCFB9230}">
                <p14:media xmlns:p14="http://schemas.microsoft.com/office/powerpoint/2010/main" r:embed="rId2">
                  <p14:trim st="14072" end="8307.312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2" name="図 1">
            <a:hlinkClick r:id="rId5" action="ppaction://hlinksldjump"/>
            <a:extLst>
              <a:ext uri="{FF2B5EF4-FFF2-40B4-BE49-F238E27FC236}">
                <a16:creationId xmlns:a16="http://schemas.microsoft.com/office/drawing/2014/main" id="{142E3BAB-49B4-15BB-2475-27CB68BAD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図 2">
            <a:extLst>
              <a:ext uri="{FF2B5EF4-FFF2-40B4-BE49-F238E27FC236}">
                <a16:creationId xmlns:a16="http://schemas.microsoft.com/office/drawing/2014/main" id="{DFAD7343-30DB-B88B-1F6D-7EFB45A83E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4" name="図 3">
            <a:extLst>
              <a:ext uri="{FF2B5EF4-FFF2-40B4-BE49-F238E27FC236}">
                <a16:creationId xmlns:a16="http://schemas.microsoft.com/office/drawing/2014/main" id="{6761093E-3AB4-867E-64D6-6E7701EB56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1132830235"/>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seq concurrent="1" nextAc="seek">
              <p:cTn id="3" restart="whenNotActive" fill="hold" evtFilter="cancelBubble" nodeType="interactiveSeq">
                <p:stCondLst>
                  <p:cond evt="onClick" delay="0">
                    <p:tgtEl>
                      <p:spTgt spid="1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8"/>
                                        </p:tgtEl>
                                      </p:cBhvr>
                                    </p:cmd>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4" grpId="0"/>
      <p:bldP spid="14" grpId="1"/>
      <p:bldP spid="15" grpId="0"/>
      <p:bldP spid="1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2">
            <a:extLst>
              <a:ext uri="{FF2B5EF4-FFF2-40B4-BE49-F238E27FC236}">
                <a16:creationId xmlns:a16="http://schemas.microsoft.com/office/drawing/2014/main" id="{130535DF-4AC1-06F4-C94C-607372F2F68F}"/>
              </a:ext>
            </a:extLst>
          </p:cNvPr>
          <p:cNvSpPr txBox="1">
            <a:spLocks/>
          </p:cNvSpPr>
          <p:nvPr/>
        </p:nvSpPr>
        <p:spPr>
          <a:xfrm>
            <a:off x="367942" y="5486186"/>
            <a:ext cx="3793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4000" kern="100" dirty="0">
                <a:solidFill>
                  <a:schemeClr val="tx1">
                    <a:lumMod val="75000"/>
                    <a:lumOff val="25000"/>
                  </a:schemeClr>
                </a:solidFill>
                <a:effectLst/>
              </a:rPr>
              <a:t>Answer</a:t>
            </a:r>
            <a:r>
              <a:rPr lang="ja-JP" altLang="en-US" sz="4000" kern="100" dirty="0">
                <a:solidFill>
                  <a:schemeClr val="tx1">
                    <a:lumMod val="75000"/>
                    <a:lumOff val="25000"/>
                  </a:schemeClr>
                </a:solidFill>
                <a:effectLst/>
              </a:rPr>
              <a:t>（      ）</a:t>
            </a:r>
            <a:endParaRPr lang="en-US" altLang="ja-JP" sz="4000" kern="100" dirty="0">
              <a:solidFill>
                <a:schemeClr val="tx1">
                  <a:lumMod val="75000"/>
                  <a:lumOff val="25000"/>
                </a:schemeClr>
              </a:solidFill>
              <a:effectLst/>
            </a:endParaRPr>
          </a:p>
        </p:txBody>
      </p:sp>
      <p:sp>
        <p:nvSpPr>
          <p:cNvPr id="9" name="正方形/長方形 8">
            <a:extLst>
              <a:ext uri="{FF2B5EF4-FFF2-40B4-BE49-F238E27FC236}">
                <a16:creationId xmlns:a16="http://schemas.microsoft.com/office/drawing/2014/main" id="{07345650-3945-3061-5B54-23608344220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1/True or False</a:t>
            </a:r>
          </a:p>
        </p:txBody>
      </p:sp>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2747339" y="5484154"/>
            <a:ext cx="850373"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4000" kern="100" dirty="0">
                <a:solidFill>
                  <a:srgbClr val="FF0000"/>
                </a:solidFill>
                <a:effectLst/>
              </a:rPr>
              <a:t>F</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Every language has the same daily phrases.</a:t>
            </a:r>
            <a:endParaRPr lang="en-US" altLang="ja-JP" sz="3600" kern="100" dirty="0">
              <a:solidFill>
                <a:schemeClr val="tx1">
                  <a:lumMod val="75000"/>
                  <a:lumOff val="25000"/>
                </a:schemeClr>
              </a:solidFill>
            </a:endParaRPr>
          </a:p>
        </p:txBody>
      </p:sp>
      <p:pic>
        <p:nvPicPr>
          <p:cNvPr id="18" name="19 トラック 19">
            <a:hlinkClick r:id="" action="ppaction://media"/>
            <a:extLst>
              <a:ext uri="{FF2B5EF4-FFF2-40B4-BE49-F238E27FC236}">
                <a16:creationId xmlns:a16="http://schemas.microsoft.com/office/drawing/2014/main" id="{225DE28A-F474-CFCC-06F8-CD6724EB7CF3}"/>
              </a:ext>
            </a:extLst>
          </p:cNvPr>
          <p:cNvPicPr>
            <a:picLocks noChangeAspect="1"/>
          </p:cNvPicPr>
          <p:nvPr>
            <a:audioFile r:link="rId1"/>
            <p:extLst>
              <p:ext uri="{DAA4B4D4-6D71-4841-9C94-3DE7FCFB9230}">
                <p14:media xmlns:p14="http://schemas.microsoft.com/office/powerpoint/2010/main" r:embed="rId2">
                  <p14:trim st="22867" end="1379.312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3051208"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True or False </a:t>
            </a:r>
            <a:r>
              <a:rPr lang="ja-JP" altLang="en-US" sz="2400" kern="100" dirty="0">
                <a:solidFill>
                  <a:schemeClr val="tx1">
                    <a:lumMod val="75000"/>
                    <a:lumOff val="25000"/>
                  </a:schemeClr>
                </a:solidFill>
                <a:effectLst/>
              </a:rPr>
              <a:t>③</a:t>
            </a:r>
            <a:endParaRPr lang="en-US" altLang="ja-JP" sz="2400" kern="100" dirty="0">
              <a:solidFill>
                <a:schemeClr val="tx1">
                  <a:lumMod val="75000"/>
                  <a:lumOff val="25000"/>
                </a:schemeClr>
              </a:solidFill>
              <a:effectLst/>
            </a:endParaRPr>
          </a:p>
        </p:txBody>
      </p:sp>
      <p:pic>
        <p:nvPicPr>
          <p:cNvPr id="3" name="図 2">
            <a:hlinkClick r:id="rId5" action="ppaction://hlinksldjump"/>
            <a:extLst>
              <a:ext uri="{FF2B5EF4-FFF2-40B4-BE49-F238E27FC236}">
                <a16:creationId xmlns:a16="http://schemas.microsoft.com/office/drawing/2014/main" id="{132E3F92-9BBA-F0D6-27C7-F6CDD03B5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F0139CC9-85D4-BB6D-31B0-31E48E21E7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5" name="図 4">
            <a:extLst>
              <a:ext uri="{FF2B5EF4-FFF2-40B4-BE49-F238E27FC236}">
                <a16:creationId xmlns:a16="http://schemas.microsoft.com/office/drawing/2014/main" id="{33A6299B-952A-DBC4-74DE-96A8592EB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824879329"/>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seq concurrent="1" nextAc="seek">
              <p:cTn id="3" restart="whenNotActive" fill="hold" evtFilter="cancelBubble" nodeType="interactiveSeq">
                <p:stCondLst>
                  <p:cond evt="onClick" delay="0">
                    <p:tgtEl>
                      <p:spTgt spid="1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8"/>
                                        </p:tgtEl>
                                      </p:cBhvr>
                                    </p:cmd>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4" grpId="0"/>
      <p:bldP spid="14"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2" name="テキスト プレースホルダー 2">
            <a:extLst>
              <a:ext uri="{FF2B5EF4-FFF2-40B4-BE49-F238E27FC236}">
                <a16:creationId xmlns:a16="http://schemas.microsoft.com/office/drawing/2014/main" id="{00FF2F41-1AFD-78B1-60E2-351ED2441508}"/>
              </a:ext>
            </a:extLst>
          </p:cNvPr>
          <p:cNvSpPr txBox="1">
            <a:spLocks/>
          </p:cNvSpPr>
          <p:nvPr/>
        </p:nvSpPr>
        <p:spPr>
          <a:xfrm>
            <a:off x="0" y="360000"/>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1. A </a:t>
            </a: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D</a:t>
            </a:r>
            <a:r>
              <a:rPr lang="ja-JP" altLang="en-US" sz="2400" kern="100" dirty="0">
                <a:solidFill>
                  <a:schemeClr val="tx1">
                    <a:lumMod val="75000"/>
                    <a:lumOff val="25000"/>
                  </a:schemeClr>
                </a:solidFill>
                <a:effectLst/>
              </a:rPr>
              <a:t>のジェスチャーはどういう意味だと思いますか．予想しましょう．</a:t>
            </a:r>
            <a:endParaRPr lang="en-US" altLang="ja-JP" sz="2400" kern="100" dirty="0">
              <a:solidFill>
                <a:schemeClr val="tx1">
                  <a:lumMod val="75000"/>
                  <a:lumOff val="25000"/>
                </a:schemeClr>
              </a:solidFill>
              <a:effectLst/>
            </a:endParaRPr>
          </a:p>
        </p:txBody>
      </p:sp>
      <p:sp>
        <p:nvSpPr>
          <p:cNvPr id="3" name="テキスト プレースホルダー 2">
            <a:extLst>
              <a:ext uri="{FF2B5EF4-FFF2-40B4-BE49-F238E27FC236}">
                <a16:creationId xmlns:a16="http://schemas.microsoft.com/office/drawing/2014/main" id="{68CEF66D-5A4C-797D-7082-509DA20E54D6}"/>
              </a:ext>
            </a:extLst>
          </p:cNvPr>
          <p:cNvSpPr txBox="1">
            <a:spLocks/>
          </p:cNvSpPr>
          <p:nvPr/>
        </p:nvSpPr>
        <p:spPr>
          <a:xfrm>
            <a:off x="288097" y="5073269"/>
            <a:ext cx="11615806" cy="106083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Great!</a:t>
            </a:r>
            <a:r>
              <a:rPr lang="ja-JP" altLang="en-US" sz="2400" kern="100" dirty="0">
                <a:solidFill>
                  <a:schemeClr val="tx1">
                    <a:lumMod val="75000"/>
                    <a:lumOff val="25000"/>
                  </a:schemeClr>
                </a:solidFill>
                <a:effectLst/>
              </a:rPr>
              <a:t>（いいね） </a:t>
            </a:r>
            <a:r>
              <a:rPr lang="en-US" altLang="ja-JP" sz="2400" kern="100" dirty="0">
                <a:solidFill>
                  <a:schemeClr val="tx1">
                    <a:lumMod val="75000"/>
                    <a:lumOff val="25000"/>
                  </a:schemeClr>
                </a:solidFill>
                <a:effectLst/>
              </a:rPr>
              <a:t>/ Good luck!</a:t>
            </a:r>
            <a:r>
              <a:rPr lang="ja-JP" altLang="en-US" sz="2400" kern="100" dirty="0">
                <a:solidFill>
                  <a:schemeClr val="tx1">
                    <a:lumMod val="75000"/>
                    <a:lumOff val="25000"/>
                  </a:schemeClr>
                </a:solidFill>
                <a:effectLst/>
              </a:rPr>
              <a:t>（幸運を祈ります） </a:t>
            </a:r>
            <a:r>
              <a:rPr lang="en-US" altLang="ja-JP" sz="2400" kern="100" dirty="0">
                <a:solidFill>
                  <a:schemeClr val="tx1">
                    <a:lumMod val="75000"/>
                    <a:lumOff val="25000"/>
                  </a:schemeClr>
                </a:solidFill>
                <a:effectLst/>
              </a:rPr>
              <a:t>/ I don’t know.</a:t>
            </a:r>
            <a:r>
              <a:rPr lang="ja-JP" altLang="en-US" sz="2400" kern="100" dirty="0">
                <a:solidFill>
                  <a:schemeClr val="tx1">
                    <a:lumMod val="75000"/>
                    <a:lumOff val="25000"/>
                  </a:schemeClr>
                </a:solidFill>
                <a:effectLst/>
              </a:rPr>
              <a:t>（知らないなぁ） </a:t>
            </a:r>
            <a:r>
              <a:rPr lang="en-US" altLang="ja-JP" sz="2400" kern="100" dirty="0">
                <a:solidFill>
                  <a:schemeClr val="tx1">
                    <a:lumMod val="75000"/>
                    <a:lumOff val="25000"/>
                  </a:schemeClr>
                </a:solidFill>
                <a:effectLst/>
              </a:rPr>
              <a:t>/</a:t>
            </a:r>
            <a:r>
              <a:rPr lang="ja-JP" altLang="en-US" sz="2400" kern="100" dirty="0">
                <a:solidFill>
                  <a:schemeClr val="tx1">
                    <a:lumMod val="75000"/>
                    <a:lumOff val="25000"/>
                  </a:schemeClr>
                </a:solidFill>
                <a:effectLst/>
              </a:rPr>
              <a:t>　</a:t>
            </a:r>
            <a:endParaRPr lang="en-US" altLang="ja-JP" sz="2400" kern="100" dirty="0">
              <a:solidFill>
                <a:schemeClr val="tx1">
                  <a:lumMod val="75000"/>
                  <a:lumOff val="25000"/>
                </a:schemeClr>
              </a:solidFill>
              <a:effectLst/>
            </a:endParaRPr>
          </a:p>
          <a:p>
            <a:pPr marL="715963" indent="-715963">
              <a:buNone/>
            </a:pPr>
            <a:r>
              <a:rPr lang="en-US" altLang="ja-JP" sz="2400" kern="100" dirty="0">
                <a:solidFill>
                  <a:schemeClr val="tx1">
                    <a:lumMod val="75000"/>
                    <a:lumOff val="25000"/>
                  </a:schemeClr>
                </a:solidFill>
                <a:effectLst/>
              </a:rPr>
              <a:t>Come over here.</a:t>
            </a:r>
            <a:r>
              <a:rPr lang="ja-JP" altLang="en-US" sz="2400" kern="100" dirty="0">
                <a:solidFill>
                  <a:schemeClr val="tx1">
                    <a:lumMod val="75000"/>
                    <a:lumOff val="25000"/>
                  </a:schemeClr>
                </a:solidFill>
                <a:effectLst/>
              </a:rPr>
              <a:t>（こっちへ来て）</a:t>
            </a:r>
          </a:p>
        </p:txBody>
      </p:sp>
      <p:pic>
        <p:nvPicPr>
          <p:cNvPr id="4" name="図 3">
            <a:extLst>
              <a:ext uri="{FF2B5EF4-FFF2-40B4-BE49-F238E27FC236}">
                <a16:creationId xmlns:a16="http://schemas.microsoft.com/office/drawing/2014/main" id="{882B2324-EC46-17B2-F5BA-48137542C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521" y="3057076"/>
            <a:ext cx="3089064" cy="1905953"/>
          </a:xfrm>
          <a:prstGeom prst="rect">
            <a:avLst/>
          </a:prstGeom>
        </p:spPr>
      </p:pic>
      <p:pic>
        <p:nvPicPr>
          <p:cNvPr id="6" name="図 5">
            <a:extLst>
              <a:ext uri="{FF2B5EF4-FFF2-40B4-BE49-F238E27FC236}">
                <a16:creationId xmlns:a16="http://schemas.microsoft.com/office/drawing/2014/main" id="{576D9A1E-154E-F66B-0B38-09447957D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021" y="1165554"/>
            <a:ext cx="2857500" cy="1905953"/>
          </a:xfrm>
          <a:prstGeom prst="rect">
            <a:avLst/>
          </a:prstGeom>
        </p:spPr>
      </p:pic>
      <p:pic>
        <p:nvPicPr>
          <p:cNvPr id="7" name="図 6">
            <a:extLst>
              <a:ext uri="{FF2B5EF4-FFF2-40B4-BE49-F238E27FC236}">
                <a16:creationId xmlns:a16="http://schemas.microsoft.com/office/drawing/2014/main" id="{7A182350-3392-0A4C-FF27-A6915BEE2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021" y="3060074"/>
            <a:ext cx="2857500" cy="1905953"/>
          </a:xfrm>
          <a:prstGeom prst="rect">
            <a:avLst/>
          </a:prstGeom>
        </p:spPr>
      </p:pic>
      <p:pic>
        <p:nvPicPr>
          <p:cNvPr id="10" name="図 9">
            <a:extLst>
              <a:ext uri="{FF2B5EF4-FFF2-40B4-BE49-F238E27FC236}">
                <a16:creationId xmlns:a16="http://schemas.microsoft.com/office/drawing/2014/main" id="{1DC20691-E3D0-F31F-4612-D593527BE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521" y="1165554"/>
            <a:ext cx="3089064" cy="1905953"/>
          </a:xfrm>
          <a:prstGeom prst="rect">
            <a:avLst/>
          </a:prstGeom>
        </p:spPr>
      </p:pic>
      <p:sp>
        <p:nvSpPr>
          <p:cNvPr id="11" name="テキスト プレースホルダー 2">
            <a:extLst>
              <a:ext uri="{FF2B5EF4-FFF2-40B4-BE49-F238E27FC236}">
                <a16:creationId xmlns:a16="http://schemas.microsoft.com/office/drawing/2014/main" id="{621F9C87-7EDB-D8FF-4067-8597813323AF}"/>
              </a:ext>
            </a:extLst>
          </p:cNvPr>
          <p:cNvSpPr txBox="1">
            <a:spLocks/>
          </p:cNvSpPr>
          <p:nvPr/>
        </p:nvSpPr>
        <p:spPr>
          <a:xfrm>
            <a:off x="2903817" y="1165554"/>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A</a:t>
            </a:r>
          </a:p>
        </p:txBody>
      </p:sp>
      <p:sp>
        <p:nvSpPr>
          <p:cNvPr id="12" name="テキスト プレースホルダー 2">
            <a:extLst>
              <a:ext uri="{FF2B5EF4-FFF2-40B4-BE49-F238E27FC236}">
                <a16:creationId xmlns:a16="http://schemas.microsoft.com/office/drawing/2014/main" id="{DBA87B14-E2BC-2080-A32A-B91BB6AB2B5A}"/>
              </a:ext>
            </a:extLst>
          </p:cNvPr>
          <p:cNvSpPr txBox="1">
            <a:spLocks/>
          </p:cNvSpPr>
          <p:nvPr/>
        </p:nvSpPr>
        <p:spPr>
          <a:xfrm>
            <a:off x="5781419" y="1190682"/>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B</a:t>
            </a:r>
          </a:p>
        </p:txBody>
      </p:sp>
      <p:sp>
        <p:nvSpPr>
          <p:cNvPr id="13" name="テキスト プレースホルダー 2">
            <a:extLst>
              <a:ext uri="{FF2B5EF4-FFF2-40B4-BE49-F238E27FC236}">
                <a16:creationId xmlns:a16="http://schemas.microsoft.com/office/drawing/2014/main" id="{C0D18361-9931-C466-9BEB-E333FD0471A2}"/>
              </a:ext>
            </a:extLst>
          </p:cNvPr>
          <p:cNvSpPr txBox="1">
            <a:spLocks/>
          </p:cNvSpPr>
          <p:nvPr/>
        </p:nvSpPr>
        <p:spPr>
          <a:xfrm>
            <a:off x="2903817" y="3098550"/>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C</a:t>
            </a:r>
          </a:p>
        </p:txBody>
      </p:sp>
      <p:sp>
        <p:nvSpPr>
          <p:cNvPr id="14" name="テキスト プレースホルダー 2">
            <a:extLst>
              <a:ext uri="{FF2B5EF4-FFF2-40B4-BE49-F238E27FC236}">
                <a16:creationId xmlns:a16="http://schemas.microsoft.com/office/drawing/2014/main" id="{1070830D-7CAB-E352-0569-D4A9650E7C8E}"/>
              </a:ext>
            </a:extLst>
          </p:cNvPr>
          <p:cNvSpPr txBox="1">
            <a:spLocks/>
          </p:cNvSpPr>
          <p:nvPr/>
        </p:nvSpPr>
        <p:spPr>
          <a:xfrm>
            <a:off x="5781820" y="3096635"/>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D</a:t>
            </a:r>
          </a:p>
        </p:txBody>
      </p:sp>
      <p:pic>
        <p:nvPicPr>
          <p:cNvPr id="9" name="図 8">
            <a:hlinkClick r:id="rId6" action="ppaction://hlinksldjump"/>
            <a:extLst>
              <a:ext uri="{FF2B5EF4-FFF2-40B4-BE49-F238E27FC236}">
                <a16:creationId xmlns:a16="http://schemas.microsoft.com/office/drawing/2014/main" id="{C394B248-802A-148C-D7BD-366D11FE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024070191"/>
      </p:ext>
    </p:extLst>
  </p:cSld>
  <p:clrMapOvr>
    <a:masterClrMapping/>
  </p:clrMapOvr>
  <p:transition advClick="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Comprehension [1]</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 [1]</a:t>
            </a:r>
          </a:p>
        </p:txBody>
      </p:sp>
      <p:pic>
        <p:nvPicPr>
          <p:cNvPr id="3" name="図 2">
            <a:hlinkClick r:id="rId2" action="ppaction://hlinksldjump"/>
            <a:extLst>
              <a:ext uri="{FF2B5EF4-FFF2-40B4-BE49-F238E27FC236}">
                <a16:creationId xmlns:a16="http://schemas.microsoft.com/office/drawing/2014/main" id="{17C9C7BC-B78B-CEFA-D654-70DAD928F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2038383074"/>
      </p:ext>
    </p:extLst>
  </p:cSld>
  <p:clrMapOvr>
    <a:masterClrMapping/>
  </p:clrMapOvr>
  <p:transition advClick="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036601"/>
            <a:ext cx="11520000" cy="784797"/>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They are the first step to good communication.</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39999"/>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are greetings?</a:t>
            </a:r>
            <a:endParaRPr lang="en-US" altLang="ja-JP" sz="3600" kern="100" dirty="0">
              <a:solidFill>
                <a:schemeClr val="tx1">
                  <a:lumMod val="75000"/>
                  <a:lumOff val="25000"/>
                </a:schemeClr>
              </a:solidFill>
            </a:endParaRP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791196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ペアになって，本文の内容について質問しあいましょう． ①</a:t>
            </a:r>
            <a:endParaRPr lang="en-US" altLang="ja-JP" sz="2400" kern="100" dirty="0">
              <a:solidFill>
                <a:schemeClr val="tx1">
                  <a:lumMod val="75000"/>
                  <a:lumOff val="25000"/>
                </a:schemeClr>
              </a:solidFill>
              <a:effectLst/>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 [1]</a:t>
            </a:r>
          </a:p>
        </p:txBody>
      </p:sp>
      <p:pic>
        <p:nvPicPr>
          <p:cNvPr id="4" name="21 トラック 21">
            <a:hlinkClick r:id="" action="ppaction://media"/>
            <a:extLst>
              <a:ext uri="{FF2B5EF4-FFF2-40B4-BE49-F238E27FC236}">
                <a16:creationId xmlns:a16="http://schemas.microsoft.com/office/drawing/2014/main" id="{03E1F5B6-6DAE-7B2B-420F-7A9EA7010FC9}"/>
              </a:ext>
            </a:extLst>
          </p:cNvPr>
          <p:cNvPicPr>
            <a:picLocks noChangeAspect="1"/>
          </p:cNvPicPr>
          <p:nvPr>
            <a:audioFile r:link="rId1"/>
            <p:extLst>
              <p:ext uri="{DAA4B4D4-6D71-4841-9C94-3DE7FCFB9230}">
                <p14:media xmlns:p14="http://schemas.microsoft.com/office/powerpoint/2010/main" r:embed="rId2">
                  <p14:trim st="11133" end="19237.3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5" name="図 4">
            <a:hlinkClick r:id="rId5" action="ppaction://hlinksldjump"/>
            <a:extLst>
              <a:ext uri="{FF2B5EF4-FFF2-40B4-BE49-F238E27FC236}">
                <a16:creationId xmlns:a16="http://schemas.microsoft.com/office/drawing/2014/main" id="{22221FB1-62CE-84A4-29B2-509F4BEE2D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2D4C072E-6FDA-4191-68FF-9C33F5B14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63286286"/>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071864"/>
            <a:ext cx="11520000" cy="71427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They can assist our communication.</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What can daily phrases assist?</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 [1]</a:t>
            </a:r>
          </a:p>
        </p:txBody>
      </p:sp>
      <p:pic>
        <p:nvPicPr>
          <p:cNvPr id="4" name="21 トラック 21">
            <a:hlinkClick r:id="" action="ppaction://media"/>
            <a:extLst>
              <a:ext uri="{FF2B5EF4-FFF2-40B4-BE49-F238E27FC236}">
                <a16:creationId xmlns:a16="http://schemas.microsoft.com/office/drawing/2014/main" id="{03E1F5B6-6DAE-7B2B-420F-7A9EA7010FC9}"/>
              </a:ext>
            </a:extLst>
          </p:cNvPr>
          <p:cNvPicPr>
            <a:picLocks noChangeAspect="1"/>
          </p:cNvPicPr>
          <p:nvPr>
            <a:audioFile r:link="rId1"/>
            <p:extLst>
              <p:ext uri="{DAA4B4D4-6D71-4841-9C94-3DE7FCFB9230}">
                <p14:media xmlns:p14="http://schemas.microsoft.com/office/powerpoint/2010/main" r:embed="rId2">
                  <p14:trim st="20054" end="10364.3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5" name="図 4">
            <a:hlinkClick r:id="rId5" action="ppaction://hlinksldjump"/>
            <a:extLst>
              <a:ext uri="{FF2B5EF4-FFF2-40B4-BE49-F238E27FC236}">
                <a16:creationId xmlns:a16="http://schemas.microsoft.com/office/drawing/2014/main" id="{8B75FBA9-D5F9-C898-8EA6-BFC86B344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C4B66F62-8B99-1130-7EB0-A8D3A8D06DC8}"/>
              </a:ext>
            </a:extLst>
          </p:cNvPr>
          <p:cNvSpPr txBox="1">
            <a:spLocks/>
          </p:cNvSpPr>
          <p:nvPr/>
        </p:nvSpPr>
        <p:spPr>
          <a:xfrm>
            <a:off x="0" y="360000"/>
            <a:ext cx="813334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ペアになって，本文の内容について質問しあいましょう． ②</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C3EA84A-1E2C-AA3D-3C33-2681A41745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948139836"/>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p:bldP spid="14"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3071864"/>
            <a:ext cx="11520000" cy="71427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rgbClr val="FF0000"/>
                </a:solidFill>
                <a:effectLst/>
              </a:rPr>
              <a:t>Yes, it does.</a:t>
            </a:r>
          </a:p>
        </p:txBody>
      </p:sp>
      <p:sp>
        <p:nvSpPr>
          <p:cNvPr id="15" name="タイトル 1">
            <a:extLst>
              <a:ext uri="{FF2B5EF4-FFF2-40B4-BE49-F238E27FC236}">
                <a16:creationId xmlns:a16="http://schemas.microsoft.com/office/drawing/2014/main" id="{3BB2FBB1-AC0F-1E15-EF74-2EC378EB0D2F}"/>
              </a:ext>
            </a:extLst>
          </p:cNvPr>
          <p:cNvSpPr txBox="1">
            <a:spLocks/>
          </p:cNvSpPr>
          <p:nvPr/>
        </p:nvSpPr>
        <p:spPr>
          <a:xfrm>
            <a:off x="336000" y="1080000"/>
            <a:ext cx="11520000" cy="504000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Does every language have its own daily phrases?</a:t>
            </a:r>
            <a:endParaRPr lang="en-US" altLang="ja-JP" sz="3600" kern="100" dirty="0">
              <a:solidFill>
                <a:schemeClr val="tx1">
                  <a:lumMod val="75000"/>
                  <a:lumOff val="25000"/>
                </a:schemeClr>
              </a:solidFill>
            </a:endParaRPr>
          </a:p>
        </p:txBody>
      </p:sp>
      <p:sp>
        <p:nvSpPr>
          <p:cNvPr id="3" name="正方形/長方形 2">
            <a:extLst>
              <a:ext uri="{FF2B5EF4-FFF2-40B4-BE49-F238E27FC236}">
                <a16:creationId xmlns:a16="http://schemas.microsoft.com/office/drawing/2014/main" id="{63C90F75-DC24-78E7-06C9-5DFECA75CE70}"/>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 [1]</a:t>
            </a:r>
          </a:p>
        </p:txBody>
      </p:sp>
      <p:pic>
        <p:nvPicPr>
          <p:cNvPr id="4" name="21 トラック 21">
            <a:hlinkClick r:id="" action="ppaction://media"/>
            <a:extLst>
              <a:ext uri="{FF2B5EF4-FFF2-40B4-BE49-F238E27FC236}">
                <a16:creationId xmlns:a16="http://schemas.microsoft.com/office/drawing/2014/main" id="{03E1F5B6-6DAE-7B2B-420F-7A9EA7010FC9}"/>
              </a:ext>
            </a:extLst>
          </p:cNvPr>
          <p:cNvPicPr>
            <a:picLocks noChangeAspect="1"/>
          </p:cNvPicPr>
          <p:nvPr>
            <a:audioFile r:link="rId1"/>
            <p:extLst>
              <p:ext uri="{DAA4B4D4-6D71-4841-9C94-3DE7FCFB9230}">
                <p14:media xmlns:p14="http://schemas.microsoft.com/office/powerpoint/2010/main" r:embed="rId2">
                  <p14:trim st="28634" end="1153.375"/>
                </p14:media>
              </p:ext>
            </p:extLst>
          </p:nvPr>
        </p:nvPicPr>
        <p:blipFill>
          <a:blip r:embed="rId4">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5" name="図 4">
            <a:hlinkClick r:id="rId5" action="ppaction://hlinksldjump"/>
            <a:extLst>
              <a:ext uri="{FF2B5EF4-FFF2-40B4-BE49-F238E27FC236}">
                <a16:creationId xmlns:a16="http://schemas.microsoft.com/office/drawing/2014/main" id="{75991D3E-B72D-C957-E1AD-DC48339F9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
        <p:nvSpPr>
          <p:cNvPr id="6" name="テキスト プレースホルダー 2">
            <a:extLst>
              <a:ext uri="{FF2B5EF4-FFF2-40B4-BE49-F238E27FC236}">
                <a16:creationId xmlns:a16="http://schemas.microsoft.com/office/drawing/2014/main" id="{7F2C1274-24F5-C6EB-5216-1252E3A824B0}"/>
              </a:ext>
            </a:extLst>
          </p:cNvPr>
          <p:cNvSpPr txBox="1">
            <a:spLocks/>
          </p:cNvSpPr>
          <p:nvPr/>
        </p:nvSpPr>
        <p:spPr>
          <a:xfrm>
            <a:off x="0" y="360000"/>
            <a:ext cx="7969718"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ペアになって，本文の内容について質問しあいましょう． ③</a:t>
            </a:r>
            <a:endParaRPr lang="en-US" altLang="ja-JP" sz="2400" kern="100" dirty="0">
              <a:solidFill>
                <a:schemeClr val="tx1">
                  <a:lumMod val="75000"/>
                  <a:lumOff val="25000"/>
                </a:schemeClr>
              </a:solidFill>
              <a:effectLst/>
            </a:endParaRPr>
          </a:p>
        </p:txBody>
      </p:sp>
      <p:pic>
        <p:nvPicPr>
          <p:cNvPr id="7" name="図 6">
            <a:extLst>
              <a:ext uri="{FF2B5EF4-FFF2-40B4-BE49-F238E27FC236}">
                <a16:creationId xmlns:a16="http://schemas.microsoft.com/office/drawing/2014/main" id="{77434DAF-0CB5-A485-50C3-3085D951F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602135135"/>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p:bldP spid="14"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Comprehension [2]</a:t>
            </a: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 [2]</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1058320938"/>
      </p:ext>
    </p:extLst>
  </p:cSld>
  <p:clrMapOvr>
    <a:masterClrMapping/>
  </p:clrMapOvr>
  <p:transition advClick="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B613C27-D72C-B979-6DA9-0A5CABD2A016}"/>
              </a:ext>
            </a:extLst>
          </p:cNvPr>
          <p:cNvPicPr>
            <a:picLocks noChangeAspect="1"/>
          </p:cNvPicPr>
          <p:nvPr/>
        </p:nvPicPr>
        <p:blipFill>
          <a:blip r:embed="rId2"/>
          <a:stretch>
            <a:fillRect/>
          </a:stretch>
        </p:blipFill>
        <p:spPr>
          <a:xfrm>
            <a:off x="336000" y="1058495"/>
            <a:ext cx="11520000" cy="4910000"/>
          </a:xfrm>
          <a:prstGeom prst="rect">
            <a:avLst/>
          </a:prstGeom>
        </p:spPr>
      </p:pic>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1819535"/>
            <a:ext cx="11520000" cy="414896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a:t>
            </a:r>
            <a:r>
              <a:rPr lang="en-US" altLang="ja-JP" sz="3600" kern="100" dirty="0">
                <a:solidFill>
                  <a:srgbClr val="FF0000"/>
                </a:solidFill>
                <a:effectLst/>
              </a:rPr>
              <a:t>Hello, it’s nice to meet you.”</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Hey, good to see you.”</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Good morning, how are you?”</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What’s new?”</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How’s it going?”</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818147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本文に出てきたあいさつとフレーズを，表の中に入れましょう．</a:t>
            </a:r>
            <a:endParaRPr lang="en-US" altLang="ja-JP" sz="2400" kern="100" dirty="0">
              <a:solidFill>
                <a:schemeClr val="tx1">
                  <a:lumMod val="75000"/>
                  <a:lumOff val="25000"/>
                </a:schemeClr>
              </a:solidFill>
              <a:effectLst/>
            </a:endParaRPr>
          </a:p>
        </p:txBody>
      </p:sp>
      <p:sp>
        <p:nvSpPr>
          <p:cNvPr id="5" name="正方形/長方形 4">
            <a:extLst>
              <a:ext uri="{FF2B5EF4-FFF2-40B4-BE49-F238E27FC236}">
                <a16:creationId xmlns:a16="http://schemas.microsoft.com/office/drawing/2014/main" id="{133ABD1F-77BF-E221-2822-2EF8494EDC6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 [2]</a:t>
            </a:r>
          </a:p>
        </p:txBody>
      </p:sp>
      <p:pic>
        <p:nvPicPr>
          <p:cNvPr id="3" name="図 2">
            <a:hlinkClick r:id="rId3" action="ppaction://hlinksldjump"/>
            <a:extLst>
              <a:ext uri="{FF2B5EF4-FFF2-40B4-BE49-F238E27FC236}">
                <a16:creationId xmlns:a16="http://schemas.microsoft.com/office/drawing/2014/main" id="{844E4A74-E3EC-C343-C413-0C8070C36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9E526511-F053-8B6B-1756-0E912748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
        <p:nvSpPr>
          <p:cNvPr id="9" name="テキスト プレースホルダー 2">
            <a:extLst>
              <a:ext uri="{FF2B5EF4-FFF2-40B4-BE49-F238E27FC236}">
                <a16:creationId xmlns:a16="http://schemas.microsoft.com/office/drawing/2014/main" id="{12C0ED74-0BB4-9999-CB1D-56B7A4778D08}"/>
              </a:ext>
            </a:extLst>
          </p:cNvPr>
          <p:cNvSpPr txBox="1">
            <a:spLocks/>
          </p:cNvSpPr>
          <p:nvPr/>
        </p:nvSpPr>
        <p:spPr>
          <a:xfrm>
            <a:off x="4098223" y="1099535"/>
            <a:ext cx="399555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chemeClr val="bg1"/>
                </a:solidFill>
                <a:effectLst/>
              </a:rPr>
              <a:t>greetings</a:t>
            </a:r>
          </a:p>
        </p:txBody>
      </p:sp>
    </p:spTree>
    <p:extLst>
      <p:ext uri="{BB962C8B-B14F-4D97-AF65-F5344CB8AC3E}">
        <p14:creationId xmlns:p14="http://schemas.microsoft.com/office/powerpoint/2010/main" val="90710408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4" grpId="0"/>
      <p:bldP spid="14"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FBC3B91-AF84-C96A-0A80-70EE429EFC2D}"/>
              </a:ext>
            </a:extLst>
          </p:cNvPr>
          <p:cNvPicPr>
            <a:picLocks noChangeAspect="1"/>
          </p:cNvPicPr>
          <p:nvPr/>
        </p:nvPicPr>
        <p:blipFill>
          <a:blip r:embed="rId2"/>
          <a:stretch>
            <a:fillRect/>
          </a:stretch>
        </p:blipFill>
        <p:spPr>
          <a:xfrm>
            <a:off x="336000" y="1058495"/>
            <a:ext cx="11520000" cy="4910000"/>
          </a:xfrm>
          <a:prstGeom prst="rect">
            <a:avLst/>
          </a:prstGeom>
        </p:spPr>
      </p:pic>
      <p:sp>
        <p:nvSpPr>
          <p:cNvPr id="14" name="テキスト プレースホルダー 2">
            <a:extLst>
              <a:ext uri="{FF2B5EF4-FFF2-40B4-BE49-F238E27FC236}">
                <a16:creationId xmlns:a16="http://schemas.microsoft.com/office/drawing/2014/main" id="{54435D9C-8D3C-9EA1-AA6E-CDAF808AF2B7}"/>
              </a:ext>
            </a:extLst>
          </p:cNvPr>
          <p:cNvSpPr txBox="1">
            <a:spLocks/>
          </p:cNvSpPr>
          <p:nvPr/>
        </p:nvSpPr>
        <p:spPr>
          <a:xfrm>
            <a:off x="336000" y="1839071"/>
            <a:ext cx="11520000" cy="4129424"/>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3600" kern="100" dirty="0">
                <a:solidFill>
                  <a:srgbClr val="FF0000"/>
                </a:solidFill>
                <a:effectLst/>
              </a:rPr>
              <a:t>・“</a:t>
            </a:r>
            <a:r>
              <a:rPr lang="en-US" altLang="ja-JP" sz="3600" kern="100" dirty="0">
                <a:solidFill>
                  <a:srgbClr val="FF0000"/>
                </a:solidFill>
                <a:effectLst/>
              </a:rPr>
              <a:t>Thank you.”</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Please.”</a:t>
            </a:r>
          </a:p>
          <a:p>
            <a:pPr marL="715963" indent="-715963">
              <a:buNone/>
            </a:pPr>
            <a:r>
              <a:rPr lang="ja-JP" altLang="en-US" sz="3600" kern="100" dirty="0">
                <a:solidFill>
                  <a:srgbClr val="FF0000"/>
                </a:solidFill>
                <a:effectLst/>
              </a:rPr>
              <a:t>・“</a:t>
            </a:r>
            <a:r>
              <a:rPr lang="en-US" altLang="ja-JP" sz="3600" kern="100" dirty="0">
                <a:solidFill>
                  <a:srgbClr val="FF0000"/>
                </a:solidFill>
                <a:effectLst/>
              </a:rPr>
              <a:t>Sorry.”</a:t>
            </a:r>
          </a:p>
        </p:txBody>
      </p:sp>
      <p:sp>
        <p:nvSpPr>
          <p:cNvPr id="2" name="テキスト プレースホルダー 2">
            <a:extLst>
              <a:ext uri="{FF2B5EF4-FFF2-40B4-BE49-F238E27FC236}">
                <a16:creationId xmlns:a16="http://schemas.microsoft.com/office/drawing/2014/main" id="{49B1BA8E-E3D5-D4C1-7AD5-922D213CBB87}"/>
              </a:ext>
            </a:extLst>
          </p:cNvPr>
          <p:cNvSpPr txBox="1">
            <a:spLocks/>
          </p:cNvSpPr>
          <p:nvPr/>
        </p:nvSpPr>
        <p:spPr>
          <a:xfrm>
            <a:off x="0" y="360000"/>
            <a:ext cx="818147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本文に出てきたあいさつとフレーズを，表の中に入れましょう．</a:t>
            </a:r>
            <a:endParaRPr lang="en-US" altLang="ja-JP" sz="2400" kern="100" dirty="0">
              <a:solidFill>
                <a:schemeClr val="tx1">
                  <a:lumMod val="75000"/>
                  <a:lumOff val="25000"/>
                </a:schemeClr>
              </a:solidFill>
              <a:effectLst/>
            </a:endParaRPr>
          </a:p>
        </p:txBody>
      </p:sp>
      <p:sp>
        <p:nvSpPr>
          <p:cNvPr id="5" name="正方形/長方形 4">
            <a:extLst>
              <a:ext uri="{FF2B5EF4-FFF2-40B4-BE49-F238E27FC236}">
                <a16:creationId xmlns:a16="http://schemas.microsoft.com/office/drawing/2014/main" id="{133ABD1F-77BF-E221-2822-2EF8494EDC64}"/>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1/Comprehension [2]</a:t>
            </a:r>
          </a:p>
        </p:txBody>
      </p:sp>
      <p:pic>
        <p:nvPicPr>
          <p:cNvPr id="3" name="図 2">
            <a:hlinkClick r:id="rId3" action="ppaction://hlinksldjump"/>
            <a:extLst>
              <a:ext uri="{FF2B5EF4-FFF2-40B4-BE49-F238E27FC236}">
                <a16:creationId xmlns:a16="http://schemas.microsoft.com/office/drawing/2014/main" id="{B57245B2-3FE4-82E1-DED1-B33807667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D9BAB2E3-36C4-EA64-3C04-4C1991740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
        <p:nvSpPr>
          <p:cNvPr id="7" name="テキスト プレースホルダー 2">
            <a:extLst>
              <a:ext uri="{FF2B5EF4-FFF2-40B4-BE49-F238E27FC236}">
                <a16:creationId xmlns:a16="http://schemas.microsoft.com/office/drawing/2014/main" id="{77A075C1-1E15-C857-4D4F-1090A65C197E}"/>
              </a:ext>
            </a:extLst>
          </p:cNvPr>
          <p:cNvSpPr txBox="1">
            <a:spLocks/>
          </p:cNvSpPr>
          <p:nvPr/>
        </p:nvSpPr>
        <p:spPr>
          <a:xfrm>
            <a:off x="4098223" y="1099535"/>
            <a:ext cx="3995554"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chemeClr val="bg1"/>
                </a:solidFill>
                <a:effectLst/>
              </a:rPr>
              <a:t>daily phrases</a:t>
            </a:r>
          </a:p>
        </p:txBody>
      </p:sp>
    </p:spTree>
    <p:extLst>
      <p:ext uri="{BB962C8B-B14F-4D97-AF65-F5344CB8AC3E}">
        <p14:creationId xmlns:p14="http://schemas.microsoft.com/office/powerpoint/2010/main" val="3011860906"/>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4" grpId="0"/>
      <p:bldP spid="14"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C6529182-2819-5859-1FD1-801D7CBF85AD}"/>
              </a:ext>
            </a:extLst>
          </p:cNvPr>
          <p:cNvSpPr/>
          <p:nvPr/>
        </p:nvSpPr>
        <p:spPr>
          <a:xfrm>
            <a:off x="2162228" y="2924493"/>
            <a:ext cx="7867544" cy="1009014"/>
          </a:xfrm>
          <a:prstGeom prst="roundRect">
            <a:avLst/>
          </a:prstGeom>
          <a:solidFill>
            <a:srgbClr val="7AC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a:latin typeface="UD デジタル 教科書体 NK-B" panose="02020700000000000000" pitchFamily="18" charset="-128"/>
                <a:ea typeface="UD デジタル 教科書体 NK-B" panose="02020700000000000000" pitchFamily="18" charset="-128"/>
              </a:rPr>
              <a:t>Paragraph </a:t>
            </a:r>
            <a:r>
              <a:rPr lang="en-US" altLang="ja-JP" sz="4000" b="1" dirty="0">
                <a:latin typeface="UD デジタル 教科書体 NK-B" panose="02020700000000000000" pitchFamily="18" charset="-128"/>
                <a:ea typeface="UD デジタル 教科書体 NK-B" panose="02020700000000000000" pitchFamily="18" charset="-128"/>
              </a:rPr>
              <a:t>Chart</a:t>
            </a:r>
            <a:endParaRPr kumimoji="1" lang="en-US" altLang="ja-JP" sz="4000" b="1" dirty="0">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a:t>
            </a:r>
            <a:r>
              <a:rPr lang="en-US" altLang="ja-JP" sz="1400" dirty="0">
                <a:solidFill>
                  <a:schemeClr val="tx1">
                    <a:lumMod val="75000"/>
                    <a:lumOff val="25000"/>
                  </a:schemeClr>
                </a:solidFill>
              </a:rPr>
              <a:t>Chart</a:t>
            </a:r>
            <a:endParaRPr kumimoji="1" lang="en-US" altLang="ja-JP"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spTree>
    <p:extLst>
      <p:ext uri="{BB962C8B-B14F-4D97-AF65-F5344CB8AC3E}">
        <p14:creationId xmlns:p14="http://schemas.microsoft.com/office/powerpoint/2010/main" val="441410624"/>
      </p:ext>
    </p:extLst>
  </p:cSld>
  <p:clrMapOvr>
    <a:masterClrMapping/>
  </p:clrMapOvr>
  <p:transition advClick="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33737289-430A-5156-A2CC-7779502636F8}"/>
              </a:ext>
            </a:extLst>
          </p:cNvPr>
          <p:cNvSpPr txBox="1">
            <a:spLocks/>
          </p:cNvSpPr>
          <p:nvPr/>
        </p:nvSpPr>
        <p:spPr>
          <a:xfrm>
            <a:off x="709638" y="576306"/>
            <a:ext cx="11169813" cy="6083693"/>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en-US" altLang="ja-JP" sz="3200" dirty="0"/>
              <a:t>Every language has its own (                      ).</a:t>
            </a:r>
          </a:p>
          <a:p>
            <a:endParaRPr lang="en-US" altLang="ja-JP" sz="3200" dirty="0"/>
          </a:p>
          <a:p>
            <a:r>
              <a:rPr lang="en-US" altLang="ja-JP" sz="3200" dirty="0"/>
              <a:t>  They can assist (                               ).</a:t>
            </a:r>
            <a:endParaRPr lang="ja-JP" altLang="ja-JP" sz="3200" dirty="0"/>
          </a:p>
          <a:p>
            <a:endParaRPr lang="en-US" altLang="ja-JP" sz="3200" dirty="0"/>
          </a:p>
          <a:p>
            <a:endParaRPr lang="en-US" altLang="ja-JP" sz="3200" dirty="0"/>
          </a:p>
          <a:p>
            <a:r>
              <a:rPr lang="ja-JP" altLang="en-US" sz="3200" dirty="0"/>
              <a:t>　　 </a:t>
            </a:r>
            <a:r>
              <a:rPr lang="en-US" altLang="ja-JP" sz="3200" dirty="0"/>
              <a:t>”Hello, it’s nice to meet you.” ……Greeting</a:t>
            </a:r>
          </a:p>
          <a:p>
            <a:r>
              <a:rPr lang="ja-JP" altLang="en-US" sz="3200" dirty="0"/>
              <a:t>　　　　　 　⇒ </a:t>
            </a:r>
            <a:r>
              <a:rPr lang="en-US" altLang="ja-JP" sz="3200" dirty="0"/>
              <a:t>(</a:t>
            </a:r>
            <a:r>
              <a:rPr lang="ja-JP" altLang="en-US" sz="3200" dirty="0"/>
              <a:t>   </a:t>
            </a:r>
            <a:r>
              <a:rPr lang="en-US" altLang="ja-JP" sz="3200" dirty="0"/>
              <a:t>                    ) to good communication</a:t>
            </a:r>
          </a:p>
          <a:p>
            <a:endParaRPr lang="en-US" altLang="ja-JP" sz="3200" dirty="0"/>
          </a:p>
          <a:p>
            <a:r>
              <a:rPr lang="ja-JP" altLang="en-US" sz="3200" dirty="0"/>
              <a:t>　　 </a:t>
            </a:r>
            <a:r>
              <a:rPr lang="en-US" altLang="ja-JP" sz="3200" dirty="0"/>
              <a:t>”Thank you” “Please”           ……(                       )</a:t>
            </a:r>
          </a:p>
          <a:p>
            <a:r>
              <a:rPr lang="ja-JP" altLang="en-US" sz="3200" dirty="0"/>
              <a:t>　　　 　　　⇒ </a:t>
            </a:r>
            <a:r>
              <a:rPr lang="en-US" altLang="ja-JP" sz="3200" dirty="0"/>
              <a:t>essential to good communication</a:t>
            </a:r>
          </a:p>
          <a:p>
            <a:endParaRPr lang="en-US" altLang="ja-JP" sz="3200" dirty="0"/>
          </a:p>
          <a:p>
            <a:endParaRPr lang="ja-JP" altLang="ja-JP" sz="3200" dirty="0"/>
          </a:p>
        </p:txBody>
      </p:sp>
      <p:sp>
        <p:nvSpPr>
          <p:cNvPr id="26" name="テキスト ボックス 25">
            <a:extLst>
              <a:ext uri="{FF2B5EF4-FFF2-40B4-BE49-F238E27FC236}">
                <a16:creationId xmlns:a16="http://schemas.microsoft.com/office/drawing/2014/main" id="{AFE06EE6-BA29-B506-9653-98515796AFAA}"/>
              </a:ext>
            </a:extLst>
          </p:cNvPr>
          <p:cNvSpPr txBox="1"/>
          <p:nvPr/>
        </p:nvSpPr>
        <p:spPr>
          <a:xfrm>
            <a:off x="8387192" y="4050546"/>
            <a:ext cx="3272471" cy="584775"/>
          </a:xfrm>
          <a:prstGeom prst="rect">
            <a:avLst/>
          </a:prstGeom>
          <a:noFill/>
        </p:spPr>
        <p:txBody>
          <a:bodyPr wrap="square" rtlCol="0">
            <a:spAutoFit/>
          </a:bodyPr>
          <a:lstStyle/>
          <a:p>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Daily phrases</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5" name="テキスト ボックス 24">
            <a:extLst>
              <a:ext uri="{FF2B5EF4-FFF2-40B4-BE49-F238E27FC236}">
                <a16:creationId xmlns:a16="http://schemas.microsoft.com/office/drawing/2014/main" id="{4EE1CF47-930D-1518-4B61-25B47BCA4656}"/>
              </a:ext>
            </a:extLst>
          </p:cNvPr>
          <p:cNvSpPr txBox="1"/>
          <p:nvPr/>
        </p:nvSpPr>
        <p:spPr>
          <a:xfrm>
            <a:off x="2923599" y="3176703"/>
            <a:ext cx="3394284" cy="584775"/>
          </a:xfrm>
          <a:prstGeom prst="rect">
            <a:avLst/>
          </a:prstGeom>
          <a:noFill/>
        </p:spPr>
        <p:txBody>
          <a:bodyPr wrap="square" rtlCol="0">
            <a:spAutoFit/>
          </a:bodyPr>
          <a:lstStyle/>
          <a:p>
            <a:r>
              <a:rPr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Ｔ</a:t>
            </a:r>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he first step</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4" name="テキスト ボックス 23">
            <a:extLst>
              <a:ext uri="{FF2B5EF4-FFF2-40B4-BE49-F238E27FC236}">
                <a16:creationId xmlns:a16="http://schemas.microsoft.com/office/drawing/2014/main" id="{850E404C-4C41-6177-EC8F-25EE7E7090DC}"/>
              </a:ext>
            </a:extLst>
          </p:cNvPr>
          <p:cNvSpPr txBox="1"/>
          <p:nvPr/>
        </p:nvSpPr>
        <p:spPr>
          <a:xfrm>
            <a:off x="4505674" y="1416986"/>
            <a:ext cx="4261897" cy="584775"/>
          </a:xfrm>
          <a:prstGeom prst="rect">
            <a:avLst/>
          </a:prstGeom>
          <a:noFill/>
        </p:spPr>
        <p:txBody>
          <a:bodyPr wrap="square" rtlCol="0">
            <a:spAutoFit/>
          </a:bodyPr>
          <a:lstStyle/>
          <a:p>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our communication</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Chart</a:t>
            </a: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7" name="グラフィックス 16" descr="ライト: オン 単色塗りつぶし">
            <a:extLst>
              <a:ext uri="{FF2B5EF4-FFF2-40B4-BE49-F238E27FC236}">
                <a16:creationId xmlns:a16="http://schemas.microsoft.com/office/drawing/2014/main" id="{C31189A4-6B91-7146-6E6C-95F4F18652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5637" y="488998"/>
            <a:ext cx="540000" cy="540000"/>
          </a:xfrm>
          <a:prstGeom prst="rect">
            <a:avLst/>
          </a:prstGeom>
        </p:spPr>
      </p:pic>
      <p:pic>
        <p:nvPicPr>
          <p:cNvPr id="18" name="グラフィックス 17" descr="矢印: 緩い曲線 単色塗りつぶし">
            <a:extLst>
              <a:ext uri="{FF2B5EF4-FFF2-40B4-BE49-F238E27FC236}">
                <a16:creationId xmlns:a16="http://schemas.microsoft.com/office/drawing/2014/main" id="{2F13DA3F-0309-F7C7-D7BA-9483CCD2A0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0617" y="1391689"/>
            <a:ext cx="540000" cy="540000"/>
          </a:xfrm>
          <a:prstGeom prst="rect">
            <a:avLst/>
          </a:prstGeom>
        </p:spPr>
      </p:pic>
      <p:pic>
        <p:nvPicPr>
          <p:cNvPr id="19" name="グラフィックス 18" descr="拡大 単色塗りつぶし">
            <a:extLst>
              <a:ext uri="{FF2B5EF4-FFF2-40B4-BE49-F238E27FC236}">
                <a16:creationId xmlns:a16="http://schemas.microsoft.com/office/drawing/2014/main" id="{57312B6B-441D-9D07-C2DE-9481860EA2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7111" y="2589214"/>
            <a:ext cx="540000" cy="540000"/>
          </a:xfrm>
          <a:prstGeom prst="rect">
            <a:avLst/>
          </a:prstGeom>
        </p:spPr>
      </p:pic>
      <p:sp>
        <p:nvSpPr>
          <p:cNvPr id="20" name="左大かっこ 19">
            <a:extLst>
              <a:ext uri="{FF2B5EF4-FFF2-40B4-BE49-F238E27FC236}">
                <a16:creationId xmlns:a16="http://schemas.microsoft.com/office/drawing/2014/main" id="{B029233A-5C08-6C27-DB69-557FAA3B3939}"/>
              </a:ext>
            </a:extLst>
          </p:cNvPr>
          <p:cNvSpPr/>
          <p:nvPr/>
        </p:nvSpPr>
        <p:spPr>
          <a:xfrm>
            <a:off x="1150946" y="2674453"/>
            <a:ext cx="230909" cy="2345199"/>
          </a:xfrm>
          <a:prstGeom prst="leftBracket">
            <a:avLst>
              <a:gd name="adj" fmla="val 62774"/>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90C74F2-91A2-1EC4-5161-0B9645D4270E}"/>
              </a:ext>
            </a:extLst>
          </p:cNvPr>
          <p:cNvSpPr txBox="1"/>
          <p:nvPr/>
        </p:nvSpPr>
        <p:spPr>
          <a:xfrm>
            <a:off x="6539345" y="5523345"/>
            <a:ext cx="184731" cy="369332"/>
          </a:xfrm>
          <a:prstGeom prst="rect">
            <a:avLst/>
          </a:prstGeom>
          <a:noFill/>
        </p:spPr>
        <p:txBody>
          <a:bodyPr wrap="none" rtlCol="0">
            <a:spAutoFit/>
          </a:bodyPr>
          <a:lstStyle/>
          <a:p>
            <a:endParaRPr kumimoji="1" lang="ja-JP" altLang="en-US" dirty="0"/>
          </a:p>
        </p:txBody>
      </p:sp>
      <p:sp>
        <p:nvSpPr>
          <p:cNvPr id="22" name="テキスト ボックス 21">
            <a:extLst>
              <a:ext uri="{FF2B5EF4-FFF2-40B4-BE49-F238E27FC236}">
                <a16:creationId xmlns:a16="http://schemas.microsoft.com/office/drawing/2014/main" id="{4AD74685-0DB9-3A5C-CBF4-1BC3B1113F55}"/>
              </a:ext>
            </a:extLst>
          </p:cNvPr>
          <p:cNvSpPr txBox="1"/>
          <p:nvPr/>
        </p:nvSpPr>
        <p:spPr>
          <a:xfrm>
            <a:off x="6731742" y="527347"/>
            <a:ext cx="3128211" cy="584775"/>
          </a:xfrm>
          <a:prstGeom prst="rect">
            <a:avLst/>
          </a:prstGeom>
          <a:noFill/>
        </p:spPr>
        <p:txBody>
          <a:bodyPr wrap="square" rtlCol="0">
            <a:spAutoFit/>
          </a:bodyPr>
          <a:lstStyle/>
          <a:p>
            <a:r>
              <a:rPr lang="en-US" altLang="ja-JP" sz="3200" dirty="0">
                <a:solidFill>
                  <a:srgbClr val="FF0000"/>
                </a:solidFill>
                <a:latin typeface="UD デジタル 教科書体 NK-B" panose="02020700000000000000" pitchFamily="18" charset="-128"/>
                <a:ea typeface="UD デジタル 教科書体 NK-B" panose="02020700000000000000" pitchFamily="18" charset="-128"/>
              </a:rPr>
              <a:t>daily phrases</a:t>
            </a:r>
            <a:endPar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8533346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4" grpId="0"/>
      <p:bldP spid="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33737289-430A-5156-A2CC-7779502636F8}"/>
              </a:ext>
            </a:extLst>
          </p:cNvPr>
          <p:cNvSpPr txBox="1">
            <a:spLocks/>
          </p:cNvSpPr>
          <p:nvPr/>
        </p:nvSpPr>
        <p:spPr>
          <a:xfrm>
            <a:off x="706738" y="577503"/>
            <a:ext cx="10913891" cy="5565744"/>
          </a:xfrm>
          <a:prstGeom prst="rect">
            <a:avLst/>
          </a:prstGeom>
        </p:spPr>
        <p:txBody>
          <a:bodyPr anchor="t">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3200" dirty="0">
                <a:solidFill>
                  <a:schemeClr val="tx1">
                    <a:lumMod val="75000"/>
                    <a:lumOff val="25000"/>
                  </a:schemeClr>
                </a:solidFill>
              </a:rPr>
              <a:t>どの言語にも</a:t>
            </a:r>
            <a:r>
              <a:rPr lang="ja-JP" altLang="en-US" sz="3200" dirty="0">
                <a:solidFill>
                  <a:srgbClr val="FF0000"/>
                </a:solidFill>
              </a:rPr>
              <a:t>日常的なフレーズ</a:t>
            </a:r>
            <a:r>
              <a:rPr lang="ja-JP" altLang="en-US" sz="3200" dirty="0">
                <a:solidFill>
                  <a:schemeClr val="tx1">
                    <a:lumMod val="75000"/>
                    <a:lumOff val="25000"/>
                  </a:schemeClr>
                </a:solidFill>
              </a:rPr>
              <a:t>がある。</a:t>
            </a:r>
            <a:endParaRPr lang="en-US" altLang="ja-JP" sz="3200" dirty="0">
              <a:solidFill>
                <a:schemeClr val="tx1">
                  <a:lumMod val="75000"/>
                  <a:lumOff val="25000"/>
                </a:schemeClr>
              </a:solidFill>
            </a:endParaRPr>
          </a:p>
          <a:p>
            <a:endParaRPr lang="en-US" altLang="ja-JP" sz="3200" dirty="0"/>
          </a:p>
          <a:p>
            <a:r>
              <a:rPr lang="ja-JP" altLang="en-US" sz="3200" dirty="0">
                <a:solidFill>
                  <a:srgbClr val="FF0000"/>
                </a:solidFill>
              </a:rPr>
              <a:t>私たちのコミュニケーション</a:t>
            </a:r>
            <a:r>
              <a:rPr lang="ja-JP" altLang="en-US" sz="3200" dirty="0">
                <a:solidFill>
                  <a:schemeClr val="tx1">
                    <a:lumMod val="75000"/>
                    <a:lumOff val="25000"/>
                  </a:schemeClr>
                </a:solidFill>
              </a:rPr>
              <a:t>をサポートしてくれる。</a:t>
            </a:r>
            <a:endParaRPr lang="en-US" altLang="ja-JP" sz="3200" dirty="0">
              <a:solidFill>
                <a:schemeClr val="tx1">
                  <a:lumMod val="75000"/>
                  <a:lumOff val="25000"/>
                </a:schemeClr>
              </a:solidFill>
            </a:endParaRPr>
          </a:p>
          <a:p>
            <a:endParaRPr lang="en-US" altLang="ja-JP" sz="3200" dirty="0"/>
          </a:p>
          <a:p>
            <a:endParaRPr lang="en-US" altLang="ja-JP" sz="3200" dirty="0"/>
          </a:p>
          <a:p>
            <a:r>
              <a:rPr lang="ja-JP" altLang="en-US" sz="3200" dirty="0"/>
              <a:t>　　</a:t>
            </a:r>
            <a:r>
              <a:rPr lang="ja-JP" altLang="en-US" sz="3200" dirty="0">
                <a:solidFill>
                  <a:schemeClr val="tx1">
                    <a:lumMod val="75000"/>
                    <a:lumOff val="25000"/>
                  </a:schemeClr>
                </a:solidFill>
              </a:rPr>
              <a:t>「こんにちは、はじめまして」</a:t>
            </a:r>
            <a:r>
              <a:rPr lang="en-US" altLang="ja-JP" sz="3200" dirty="0">
                <a:solidFill>
                  <a:schemeClr val="tx1">
                    <a:lumMod val="75000"/>
                    <a:lumOff val="25000"/>
                  </a:schemeClr>
                </a:solidFill>
              </a:rPr>
              <a:t>    </a:t>
            </a:r>
            <a:r>
              <a:rPr lang="ja-JP" altLang="en-US" sz="3200" dirty="0">
                <a:solidFill>
                  <a:schemeClr val="tx1">
                    <a:lumMod val="75000"/>
                    <a:lumOff val="25000"/>
                  </a:schemeClr>
                </a:solidFill>
              </a:rPr>
              <a:t>・・・・・　挨拶</a:t>
            </a:r>
            <a:endParaRPr lang="en-US" altLang="ja-JP" sz="3200" dirty="0">
              <a:solidFill>
                <a:schemeClr val="tx1">
                  <a:lumMod val="75000"/>
                  <a:lumOff val="25000"/>
                </a:schemeClr>
              </a:solidFill>
            </a:endParaRPr>
          </a:p>
          <a:p>
            <a:r>
              <a:rPr lang="ja-JP" altLang="en-US" sz="3200" dirty="0">
                <a:solidFill>
                  <a:schemeClr val="tx1">
                    <a:lumMod val="75000"/>
                    <a:lumOff val="25000"/>
                  </a:schemeClr>
                </a:solidFill>
              </a:rPr>
              <a:t>　　　　　　⇒良好なコミュニケーションの</a:t>
            </a:r>
            <a:r>
              <a:rPr lang="ja-JP" altLang="en-US" sz="3200" dirty="0">
                <a:solidFill>
                  <a:srgbClr val="FF0000"/>
                </a:solidFill>
              </a:rPr>
              <a:t>第一歩</a:t>
            </a:r>
            <a:endParaRPr lang="en-US" altLang="ja-JP" sz="3200" dirty="0">
              <a:solidFill>
                <a:srgbClr val="FF0000"/>
              </a:solidFill>
            </a:endParaRPr>
          </a:p>
          <a:p>
            <a:endParaRPr lang="en-US" altLang="ja-JP" sz="3200" dirty="0"/>
          </a:p>
          <a:p>
            <a:r>
              <a:rPr lang="ja-JP" altLang="en-US" sz="3200" dirty="0"/>
              <a:t>　　</a:t>
            </a:r>
            <a:r>
              <a:rPr lang="ja-JP" altLang="en-US" sz="3200" dirty="0">
                <a:solidFill>
                  <a:schemeClr val="tx1">
                    <a:lumMod val="75000"/>
                    <a:lumOff val="25000"/>
                  </a:schemeClr>
                </a:solidFill>
              </a:rPr>
              <a:t>「ありがとう」「お願いします」　・・・・・　</a:t>
            </a:r>
            <a:r>
              <a:rPr lang="ja-JP" altLang="en-US" sz="3200" dirty="0">
                <a:solidFill>
                  <a:srgbClr val="FF0000"/>
                </a:solidFill>
              </a:rPr>
              <a:t>日常会話フレーズ</a:t>
            </a:r>
            <a:endParaRPr lang="en-US" altLang="ja-JP" sz="3200" dirty="0">
              <a:solidFill>
                <a:srgbClr val="FF0000"/>
              </a:solidFill>
            </a:endParaRPr>
          </a:p>
          <a:p>
            <a:r>
              <a:rPr lang="ja-JP" altLang="en-US" sz="3200" dirty="0"/>
              <a:t>　　　　　　</a:t>
            </a:r>
            <a:r>
              <a:rPr lang="ja-JP" altLang="en-US" sz="3200" dirty="0">
                <a:solidFill>
                  <a:schemeClr val="tx1">
                    <a:lumMod val="75000"/>
                    <a:lumOff val="25000"/>
                  </a:schemeClr>
                </a:solidFill>
              </a:rPr>
              <a:t>⇒コミュニケーションを円滑にするために欠かせない</a:t>
            </a:r>
            <a:endParaRPr lang="en-US" altLang="ja-JP" sz="3200" dirty="0">
              <a:solidFill>
                <a:schemeClr val="tx1">
                  <a:lumMod val="75000"/>
                  <a:lumOff val="25000"/>
                </a:schemeClr>
              </a:solidFill>
            </a:endParaRPr>
          </a:p>
          <a:p>
            <a:endParaRPr lang="en-US" altLang="ja-JP" sz="3200" dirty="0"/>
          </a:p>
          <a:p>
            <a:endParaRPr lang="ja-JP" altLang="ja-JP" sz="3200" dirty="0"/>
          </a:p>
        </p:txBody>
      </p:sp>
      <p:sp>
        <p:nvSpPr>
          <p:cNvPr id="2" name="正方形/長方形 1">
            <a:extLst>
              <a:ext uri="{FF2B5EF4-FFF2-40B4-BE49-F238E27FC236}">
                <a16:creationId xmlns:a16="http://schemas.microsoft.com/office/drawing/2014/main" id="{1DC28BBC-BDD4-3A69-5387-8150CBDF5FC8}"/>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1/Part 1/Paragraph </a:t>
            </a:r>
            <a:r>
              <a:rPr lang="en-US" altLang="ja-JP" sz="1400" dirty="0">
                <a:solidFill>
                  <a:schemeClr val="tx1">
                    <a:lumMod val="75000"/>
                    <a:lumOff val="25000"/>
                  </a:schemeClr>
                </a:solidFill>
              </a:rPr>
              <a:t>Chart</a:t>
            </a:r>
            <a:endParaRPr kumimoji="1" lang="en-US" altLang="ja-JP" sz="1400" dirty="0">
              <a:solidFill>
                <a:schemeClr val="tx1">
                  <a:lumMod val="75000"/>
                  <a:lumOff val="25000"/>
                </a:schemeClr>
              </a:solidFill>
            </a:endParaRPr>
          </a:p>
        </p:txBody>
      </p:sp>
      <p:pic>
        <p:nvPicPr>
          <p:cNvPr id="3" name="図 2">
            <a:hlinkClick r:id="rId2" action="ppaction://hlinksldjump"/>
            <a:extLst>
              <a:ext uri="{FF2B5EF4-FFF2-40B4-BE49-F238E27FC236}">
                <a16:creationId xmlns:a16="http://schemas.microsoft.com/office/drawing/2014/main" id="{F6F11BF1-44A5-6E82-0FC4-99C0E1BEF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17" name="グラフィックス 16" descr="ライト: オン 単色塗りつぶし">
            <a:extLst>
              <a:ext uri="{FF2B5EF4-FFF2-40B4-BE49-F238E27FC236}">
                <a16:creationId xmlns:a16="http://schemas.microsoft.com/office/drawing/2014/main" id="{C31189A4-6B91-7146-6E6C-95F4F18652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737" y="490194"/>
            <a:ext cx="540000" cy="540000"/>
          </a:xfrm>
          <a:prstGeom prst="rect">
            <a:avLst/>
          </a:prstGeom>
        </p:spPr>
      </p:pic>
      <p:pic>
        <p:nvPicPr>
          <p:cNvPr id="18" name="グラフィックス 17" descr="矢印: 緩い曲線 単色塗りつぶし">
            <a:extLst>
              <a:ext uri="{FF2B5EF4-FFF2-40B4-BE49-F238E27FC236}">
                <a16:creationId xmlns:a16="http://schemas.microsoft.com/office/drawing/2014/main" id="{2F13DA3F-0309-F7C7-D7BA-9483CCD2A0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2737" y="1392885"/>
            <a:ext cx="540000" cy="540000"/>
          </a:xfrm>
          <a:prstGeom prst="rect">
            <a:avLst/>
          </a:prstGeom>
        </p:spPr>
      </p:pic>
      <p:pic>
        <p:nvPicPr>
          <p:cNvPr id="19" name="グラフィックス 18" descr="拡大 単色塗りつぶし">
            <a:extLst>
              <a:ext uri="{FF2B5EF4-FFF2-40B4-BE49-F238E27FC236}">
                <a16:creationId xmlns:a16="http://schemas.microsoft.com/office/drawing/2014/main" id="{57312B6B-441D-9D07-C2DE-9481860EA2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2737" y="2675649"/>
            <a:ext cx="540000" cy="540000"/>
          </a:xfrm>
          <a:prstGeom prst="rect">
            <a:avLst/>
          </a:prstGeom>
        </p:spPr>
      </p:pic>
      <p:sp>
        <p:nvSpPr>
          <p:cNvPr id="20" name="左大かっこ 19">
            <a:extLst>
              <a:ext uri="{FF2B5EF4-FFF2-40B4-BE49-F238E27FC236}">
                <a16:creationId xmlns:a16="http://schemas.microsoft.com/office/drawing/2014/main" id="{B029233A-5C08-6C27-DB69-557FAA3B3939}"/>
              </a:ext>
            </a:extLst>
          </p:cNvPr>
          <p:cNvSpPr/>
          <p:nvPr/>
        </p:nvSpPr>
        <p:spPr>
          <a:xfrm>
            <a:off x="993066" y="2675649"/>
            <a:ext cx="230909" cy="2345199"/>
          </a:xfrm>
          <a:prstGeom prst="leftBracket">
            <a:avLst>
              <a:gd name="adj" fmla="val 49350"/>
            </a:avLst>
          </a:prstGeom>
          <a:ln w="76200"/>
        </p:spPr>
        <p:style>
          <a:lnRef idx="3">
            <a:schemeClr val="accent6"/>
          </a:lnRef>
          <a:fillRef idx="0">
            <a:schemeClr val="accent6"/>
          </a:fillRef>
          <a:effectRef idx="2">
            <a:schemeClr val="accent6"/>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690C74F2-91A2-1EC4-5161-0B9645D4270E}"/>
              </a:ext>
            </a:extLst>
          </p:cNvPr>
          <p:cNvSpPr txBox="1"/>
          <p:nvPr/>
        </p:nvSpPr>
        <p:spPr>
          <a:xfrm>
            <a:off x="6539345" y="5523345"/>
            <a:ext cx="184731"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1959414341"/>
      </p:ext>
    </p:extLst>
  </p:cSld>
  <p:clrMapOvr>
    <a:masterClrMapping/>
  </p:clrMapOvr>
  <p:transition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a:extLst>
              <a:ext uri="{FF2B5EF4-FFF2-40B4-BE49-F238E27FC236}">
                <a16:creationId xmlns:a16="http://schemas.microsoft.com/office/drawing/2014/main" id="{24866B14-6EFE-BE69-2B2D-63A7BFC6FCAE}"/>
              </a:ext>
            </a:extLst>
          </p:cNvPr>
          <p:cNvPicPr>
            <a:picLocks noChangeAspect="1"/>
          </p:cNvPicPr>
          <p:nvPr/>
        </p:nvPicPr>
        <p:blipFill>
          <a:blip r:embed="rId4"/>
          <a:stretch>
            <a:fillRect/>
          </a:stretch>
        </p:blipFill>
        <p:spPr>
          <a:xfrm>
            <a:off x="221999" y="1423069"/>
            <a:ext cx="4452743" cy="3352279"/>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56435"/>
            <a:ext cx="5599416"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a:t>
            </a:r>
            <a:r>
              <a:rPr lang="ja-JP" altLang="en-US" sz="2400" kern="100" dirty="0">
                <a:solidFill>
                  <a:schemeClr val="tx1">
                    <a:lumMod val="75000"/>
                    <a:lumOff val="25000"/>
                  </a:schemeClr>
                </a:solidFill>
                <a:effectLst/>
              </a:rPr>
              <a:t>音声を聞いて，答えを確かめましょう．</a:t>
            </a:r>
            <a:endParaRPr lang="en-US" altLang="ja-JP" sz="2400" kern="100" dirty="0">
              <a:solidFill>
                <a:schemeClr val="tx1">
                  <a:lumMod val="75000"/>
                  <a:lumOff val="25000"/>
                </a:schemeClr>
              </a:solidFill>
              <a:effectLst/>
            </a:endParaRPr>
          </a:p>
        </p:txBody>
      </p:sp>
      <p:sp>
        <p:nvSpPr>
          <p:cNvPr id="17" name="テキスト プレースホルダー 2">
            <a:extLst>
              <a:ext uri="{FF2B5EF4-FFF2-40B4-BE49-F238E27FC236}">
                <a16:creationId xmlns:a16="http://schemas.microsoft.com/office/drawing/2014/main" id="{D9FFC248-C74F-5F55-2348-51BC9D58C6FC}"/>
              </a:ext>
            </a:extLst>
          </p:cNvPr>
          <p:cNvSpPr txBox="1">
            <a:spLocks/>
          </p:cNvSpPr>
          <p:nvPr/>
        </p:nvSpPr>
        <p:spPr>
          <a:xfrm>
            <a:off x="245096" y="1423069"/>
            <a:ext cx="518935"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A</a:t>
            </a:r>
          </a:p>
        </p:txBody>
      </p:sp>
      <p:sp>
        <p:nvSpPr>
          <p:cNvPr id="18" name="テキスト プレースホルダー 2">
            <a:extLst>
              <a:ext uri="{FF2B5EF4-FFF2-40B4-BE49-F238E27FC236}">
                <a16:creationId xmlns:a16="http://schemas.microsoft.com/office/drawing/2014/main" id="{848E4E69-5E7D-0825-0F3E-544ACBE20066}"/>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2781706" y="5488218"/>
            <a:ext cx="386409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I don’t know.</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4674742" y="1423070"/>
            <a:ext cx="7295259" cy="335227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“I don’t know.”  For example, you use it when you don’t know the answer to a question.</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11605" end="34553.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pic>
        <p:nvPicPr>
          <p:cNvPr id="2" name="図 1">
            <a:hlinkClick r:id="rId6" action="ppaction://hlinksldjump"/>
            <a:extLst>
              <a:ext uri="{FF2B5EF4-FFF2-40B4-BE49-F238E27FC236}">
                <a16:creationId xmlns:a16="http://schemas.microsoft.com/office/drawing/2014/main" id="{D895F5E1-D6FA-1267-5499-8D48673DA4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3" name="図 2">
            <a:extLst>
              <a:ext uri="{FF2B5EF4-FFF2-40B4-BE49-F238E27FC236}">
                <a16:creationId xmlns:a16="http://schemas.microsoft.com/office/drawing/2014/main" id="{D5F52336-5998-3FA7-2DAC-AD65233045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4" name="図 3">
            <a:extLst>
              <a:ext uri="{FF2B5EF4-FFF2-40B4-BE49-F238E27FC236}">
                <a16:creationId xmlns:a16="http://schemas.microsoft.com/office/drawing/2014/main" id="{BD1D26C3-A4FE-BC91-2D3B-3BC6CA8EF2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600304656"/>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2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8"/>
                                        </p:tgtEl>
                                      </p:cBhvr>
                                    </p:cmd>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9" grpId="0"/>
      <p:bldP spid="19" grpId="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2">
            <a:extLst>
              <a:ext uri="{FF2B5EF4-FFF2-40B4-BE49-F238E27FC236}">
                <a16:creationId xmlns:a16="http://schemas.microsoft.com/office/drawing/2014/main" id="{458F6D72-C95B-0082-2755-43417C30711E}"/>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6" name="図 5">
            <a:extLst>
              <a:ext uri="{FF2B5EF4-FFF2-40B4-BE49-F238E27FC236}">
                <a16:creationId xmlns:a16="http://schemas.microsoft.com/office/drawing/2014/main" id="{17E24767-ACC8-76D0-F8F3-94BE253B92E8}"/>
              </a:ext>
            </a:extLst>
          </p:cNvPr>
          <p:cNvPicPr>
            <a:picLocks noChangeAspect="1"/>
          </p:cNvPicPr>
          <p:nvPr/>
        </p:nvPicPr>
        <p:blipFill>
          <a:blip r:embed="rId4"/>
          <a:stretch>
            <a:fillRect/>
          </a:stretch>
        </p:blipFill>
        <p:spPr>
          <a:xfrm>
            <a:off x="221999" y="1423069"/>
            <a:ext cx="4707746" cy="3457759"/>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0000"/>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a:t>
            </a:r>
            <a:r>
              <a:rPr lang="ja-JP" altLang="en-US" sz="2400" kern="100" dirty="0">
                <a:solidFill>
                  <a:schemeClr val="tx1">
                    <a:lumMod val="75000"/>
                    <a:lumOff val="25000"/>
                  </a:schemeClr>
                </a:solidFill>
                <a:effectLst/>
              </a:rPr>
              <a:t>音声を聞いて，答えを確かめましょう．</a:t>
            </a:r>
            <a:endParaRPr lang="en-US" altLang="ja-JP" sz="24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3077048" y="5488218"/>
            <a:ext cx="2839092"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Good luck!</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4929745" y="1423070"/>
            <a:ext cx="7040256"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“Good luck!”  For example, you use it when you wish your friend good luck on a test.</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23038" end="23290.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B</a:t>
            </a:r>
          </a:p>
        </p:txBody>
      </p:sp>
      <p:pic>
        <p:nvPicPr>
          <p:cNvPr id="2" name="図 1">
            <a:hlinkClick r:id="rId6" action="ppaction://hlinksldjump"/>
            <a:extLst>
              <a:ext uri="{FF2B5EF4-FFF2-40B4-BE49-F238E27FC236}">
                <a16:creationId xmlns:a16="http://schemas.microsoft.com/office/drawing/2014/main" id="{DA981AD5-9C38-20C1-9A5D-9D3CB7C178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4" name="図 3">
            <a:extLst>
              <a:ext uri="{FF2B5EF4-FFF2-40B4-BE49-F238E27FC236}">
                <a16:creationId xmlns:a16="http://schemas.microsoft.com/office/drawing/2014/main" id="{3E612FB2-4A70-048B-1BC3-16A5E4E193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27D75B13-9547-2744-D206-7C53673BF5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3979963123"/>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2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8"/>
                                        </p:tgtEl>
                                      </p:cBhvr>
                                    </p:cmd>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9" grpId="0"/>
      <p:bldP spid="19" grpId="1"/>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7EFAE94A-8DBC-6524-C3A8-B0A97BD9A19E}"/>
              </a:ext>
            </a:extLst>
          </p:cNvPr>
          <p:cNvSpPr txBox="1">
            <a:spLocks/>
          </p:cNvSpPr>
          <p:nvPr/>
        </p:nvSpPr>
        <p:spPr>
          <a:xfrm>
            <a:off x="221998" y="5488218"/>
            <a:ext cx="7629229"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3600" kern="100" dirty="0">
                <a:solidFill>
                  <a:schemeClr val="tx1">
                    <a:lumMod val="75000"/>
                    <a:lumOff val="25000"/>
                  </a:schemeClr>
                </a:solidFill>
                <a:effectLst/>
              </a:rPr>
              <a:t>Answer</a:t>
            </a:r>
            <a:r>
              <a:rPr lang="ja-JP" altLang="en-US" sz="3600" kern="100" dirty="0">
                <a:solidFill>
                  <a:schemeClr val="tx1">
                    <a:lumMod val="75000"/>
                    <a:lumOff val="25000"/>
                  </a:schemeClr>
                </a:solidFill>
                <a:effectLst/>
              </a:rPr>
              <a:t>（                                  ）</a:t>
            </a:r>
            <a:endParaRPr lang="en-US" altLang="ja-JP" sz="3600" kern="100" dirty="0">
              <a:solidFill>
                <a:schemeClr val="tx1">
                  <a:lumMod val="75000"/>
                  <a:lumOff val="25000"/>
                </a:schemeClr>
              </a:solidFill>
              <a:effectLst/>
            </a:endParaRPr>
          </a:p>
        </p:txBody>
      </p:sp>
      <p:pic>
        <p:nvPicPr>
          <p:cNvPr id="2" name="図 1">
            <a:extLst>
              <a:ext uri="{FF2B5EF4-FFF2-40B4-BE49-F238E27FC236}">
                <a16:creationId xmlns:a16="http://schemas.microsoft.com/office/drawing/2014/main" id="{03758398-76D5-9935-D749-ED748F051804}"/>
              </a:ext>
            </a:extLst>
          </p:cNvPr>
          <p:cNvPicPr>
            <a:picLocks noChangeAspect="1"/>
          </p:cNvPicPr>
          <p:nvPr/>
        </p:nvPicPr>
        <p:blipFill rotWithShape="1">
          <a:blip r:embed="rId4">
            <a:extLst>
              <a:ext uri="{28A0092B-C50C-407E-A947-70E740481C1C}">
                <a14:useLocalDpi xmlns:a14="http://schemas.microsoft.com/office/drawing/2010/main" val="0"/>
              </a:ext>
            </a:extLst>
          </a:blip>
          <a:srcRect r="6279"/>
          <a:stretch/>
        </p:blipFill>
        <p:spPr>
          <a:xfrm>
            <a:off x="300592" y="1490444"/>
            <a:ext cx="4858549" cy="3457758"/>
          </a:xfrm>
          <a:prstGeom prst="rect">
            <a:avLst/>
          </a:prstGeom>
        </p:spPr>
      </p:pic>
      <p:sp>
        <p:nvSpPr>
          <p:cNvPr id="8" name="正方形/長方形 7">
            <a:extLst>
              <a:ext uri="{FF2B5EF4-FFF2-40B4-BE49-F238E27FC236}">
                <a16:creationId xmlns:a16="http://schemas.microsoft.com/office/drawing/2014/main" id="{6763907C-3793-7807-B664-2689262F353E}"/>
              </a:ext>
            </a:extLst>
          </p:cNvPr>
          <p:cNvSpPr/>
          <p:nvPr/>
        </p:nvSpPr>
        <p:spPr>
          <a:xfrm>
            <a:off x="0" y="0"/>
            <a:ext cx="12192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dirty="0">
                <a:solidFill>
                  <a:schemeClr val="tx1">
                    <a:lumMod val="75000"/>
                    <a:lumOff val="25000"/>
                  </a:schemeClr>
                </a:solidFill>
              </a:rPr>
              <a:t>LESSON 1</a:t>
            </a:r>
            <a:r>
              <a:rPr lang="en-US" altLang="ja-JP" sz="1400" dirty="0">
                <a:solidFill>
                  <a:schemeClr val="tx1">
                    <a:lumMod val="75000"/>
                    <a:lumOff val="25000"/>
                  </a:schemeClr>
                </a:solidFill>
              </a:rPr>
              <a:t>/</a:t>
            </a:r>
            <a:r>
              <a:rPr kumimoji="1" lang="en-US" altLang="ja-JP" sz="1400" dirty="0">
                <a:solidFill>
                  <a:schemeClr val="tx1">
                    <a:lumMod val="75000"/>
                    <a:lumOff val="25000"/>
                  </a:schemeClr>
                </a:solidFill>
              </a:rPr>
              <a:t>Introduction/Warm-up</a:t>
            </a:r>
          </a:p>
        </p:txBody>
      </p:sp>
      <p:sp>
        <p:nvSpPr>
          <p:cNvPr id="15" name="テキスト プレースホルダー 2">
            <a:extLst>
              <a:ext uri="{FF2B5EF4-FFF2-40B4-BE49-F238E27FC236}">
                <a16:creationId xmlns:a16="http://schemas.microsoft.com/office/drawing/2014/main" id="{D2C74DDA-BEC1-5A79-2BD7-A5AAF570CDFC}"/>
              </a:ext>
            </a:extLst>
          </p:cNvPr>
          <p:cNvSpPr txBox="1">
            <a:spLocks/>
          </p:cNvSpPr>
          <p:nvPr/>
        </p:nvSpPr>
        <p:spPr>
          <a:xfrm>
            <a:off x="0" y="360000"/>
            <a:ext cx="9573857" cy="720000"/>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ja-JP" altLang="en-US" sz="2400" kern="100" dirty="0">
                <a:solidFill>
                  <a:schemeClr val="tx1">
                    <a:lumMod val="75000"/>
                    <a:lumOff val="25000"/>
                  </a:schemeClr>
                </a:solidFill>
                <a:effectLst/>
              </a:rPr>
              <a:t>　</a:t>
            </a:r>
            <a:r>
              <a:rPr lang="en-US" altLang="ja-JP" sz="2400" kern="100" dirty="0">
                <a:solidFill>
                  <a:schemeClr val="tx1">
                    <a:lumMod val="75000"/>
                    <a:lumOff val="25000"/>
                  </a:schemeClr>
                </a:solidFill>
                <a:effectLst/>
              </a:rPr>
              <a:t>2. </a:t>
            </a:r>
            <a:r>
              <a:rPr lang="ja-JP" altLang="en-US" sz="2400" kern="100" dirty="0">
                <a:solidFill>
                  <a:schemeClr val="tx1">
                    <a:lumMod val="75000"/>
                    <a:lumOff val="25000"/>
                  </a:schemeClr>
                </a:solidFill>
                <a:effectLst/>
              </a:rPr>
              <a:t>音声を聞いて，答えを確かめましょう．</a:t>
            </a:r>
            <a:endParaRPr lang="en-US" altLang="ja-JP" sz="2400" kern="100" dirty="0">
              <a:solidFill>
                <a:schemeClr val="tx1">
                  <a:lumMod val="75000"/>
                  <a:lumOff val="25000"/>
                </a:schemeClr>
              </a:solidFill>
              <a:effectLst/>
            </a:endParaRPr>
          </a:p>
        </p:txBody>
      </p:sp>
      <p:sp>
        <p:nvSpPr>
          <p:cNvPr id="19" name="テキスト プレースホルダー 2">
            <a:extLst>
              <a:ext uri="{FF2B5EF4-FFF2-40B4-BE49-F238E27FC236}">
                <a16:creationId xmlns:a16="http://schemas.microsoft.com/office/drawing/2014/main" id="{558E16DC-53FC-988C-27B1-7EB29BC17DF6}"/>
              </a:ext>
            </a:extLst>
          </p:cNvPr>
          <p:cNvSpPr txBox="1">
            <a:spLocks/>
          </p:cNvSpPr>
          <p:nvPr/>
        </p:nvSpPr>
        <p:spPr>
          <a:xfrm>
            <a:off x="2538598" y="5488218"/>
            <a:ext cx="4405556" cy="631782"/>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lgn="ctr">
              <a:buNone/>
            </a:pPr>
            <a:r>
              <a:rPr lang="en-US" altLang="ja-JP" sz="3600" kern="100" dirty="0">
                <a:solidFill>
                  <a:srgbClr val="FF0000"/>
                </a:solidFill>
                <a:effectLst/>
              </a:rPr>
              <a:t>Come over here.</a:t>
            </a:r>
          </a:p>
        </p:txBody>
      </p:sp>
      <p:sp>
        <p:nvSpPr>
          <p:cNvPr id="21" name="タイトル 1">
            <a:extLst>
              <a:ext uri="{FF2B5EF4-FFF2-40B4-BE49-F238E27FC236}">
                <a16:creationId xmlns:a16="http://schemas.microsoft.com/office/drawing/2014/main" id="{92B3FFFB-FE21-05CE-4041-60A341210DBA}"/>
              </a:ext>
            </a:extLst>
          </p:cNvPr>
          <p:cNvSpPr txBox="1">
            <a:spLocks/>
          </p:cNvSpPr>
          <p:nvPr/>
        </p:nvSpPr>
        <p:spPr>
          <a:xfrm>
            <a:off x="5159141" y="1490444"/>
            <a:ext cx="6810859" cy="34577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pPr>
              <a:lnSpc>
                <a:spcPct val="120000"/>
              </a:lnSpc>
            </a:pPr>
            <a:r>
              <a:rPr lang="en-US" altLang="ja-JP" sz="3600" dirty="0">
                <a:solidFill>
                  <a:schemeClr val="tx1">
                    <a:lumMod val="75000"/>
                    <a:lumOff val="25000"/>
                  </a:schemeClr>
                </a:solidFill>
                <a:cs typeface="Times New Roman" panose="02020603050405020304" pitchFamily="18" charset="0"/>
              </a:rPr>
              <a:t>This gesture means “Come over here.” You use it when you want someone to come to you.</a:t>
            </a:r>
            <a:endParaRPr lang="en-US" altLang="ja-JP" sz="3600" kern="100" dirty="0">
              <a:solidFill>
                <a:schemeClr val="tx1">
                  <a:lumMod val="75000"/>
                  <a:lumOff val="25000"/>
                </a:schemeClr>
              </a:solidFill>
            </a:endParaRPr>
          </a:p>
        </p:txBody>
      </p:sp>
      <p:pic>
        <p:nvPicPr>
          <p:cNvPr id="28" name="08 トラック 8">
            <a:hlinkClick r:id="" action="ppaction://media"/>
            <a:extLst>
              <a:ext uri="{FF2B5EF4-FFF2-40B4-BE49-F238E27FC236}">
                <a16:creationId xmlns:a16="http://schemas.microsoft.com/office/drawing/2014/main" id="{21BF66A6-6053-F813-84F8-40E2E5DCDA4B}"/>
              </a:ext>
            </a:extLst>
          </p:cNvPr>
          <p:cNvPicPr>
            <a:picLocks noChangeAspect="1"/>
          </p:cNvPicPr>
          <p:nvPr>
            <a:audioFile r:link="rId1"/>
            <p:extLst>
              <p:ext uri="{DAA4B4D4-6D71-4841-9C94-3DE7FCFB9230}">
                <p14:media xmlns:p14="http://schemas.microsoft.com/office/powerpoint/2010/main" r:embed="rId2">
                  <p14:trim st="34500" end="13352.625"/>
                </p14:media>
              </p:ext>
            </p:extLst>
          </p:nvPr>
        </p:nvPicPr>
        <p:blipFill>
          <a:blip r:embed="rId5">
            <a:extLst>
              <a:ext uri="{28A0092B-C50C-407E-A947-70E740481C1C}">
                <a14:useLocalDpi xmlns:a14="http://schemas.microsoft.com/office/drawing/2010/main" val="0"/>
              </a:ext>
            </a:extLst>
          </a:blip>
          <a:srcRect/>
          <a:stretch/>
        </p:blipFill>
        <p:spPr>
          <a:xfrm>
            <a:off x="5826000" y="6120000"/>
            <a:ext cx="540000" cy="540000"/>
          </a:xfrm>
          <a:prstGeom prst="rect">
            <a:avLst/>
          </a:prstGeom>
        </p:spPr>
      </p:pic>
      <p:sp>
        <p:nvSpPr>
          <p:cNvPr id="3" name="テキスト プレースホルダー 2">
            <a:extLst>
              <a:ext uri="{FF2B5EF4-FFF2-40B4-BE49-F238E27FC236}">
                <a16:creationId xmlns:a16="http://schemas.microsoft.com/office/drawing/2014/main" id="{1E7EEF2E-61AE-72EE-4AD3-C41DD2E30FDB}"/>
              </a:ext>
            </a:extLst>
          </p:cNvPr>
          <p:cNvSpPr txBox="1">
            <a:spLocks/>
          </p:cNvSpPr>
          <p:nvPr/>
        </p:nvSpPr>
        <p:spPr>
          <a:xfrm>
            <a:off x="356651" y="1579356"/>
            <a:ext cx="490133" cy="474228"/>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effectLst>
                  <a:outerShdw blurRad="50800" dist="38100" dir="2700000" algn="tl" rotWithShape="0">
                    <a:schemeClr val="bg1"/>
                  </a:outerShdw>
                </a:effectLst>
                <a:latin typeface="UD デジタル 教科書体 NK-B" panose="02020700000000000000" pitchFamily="18" charset="-128"/>
                <a:ea typeface="UD デジタル 教科書体 NK-B" panose="02020700000000000000" pitchFamily="18"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5963" indent="-715963">
              <a:buNone/>
            </a:pPr>
            <a:r>
              <a:rPr lang="en-US" altLang="ja-JP" sz="2400" kern="100" dirty="0">
                <a:solidFill>
                  <a:schemeClr val="tx1">
                    <a:lumMod val="75000"/>
                    <a:lumOff val="25000"/>
                  </a:schemeClr>
                </a:solidFill>
                <a:effectLst/>
              </a:rPr>
              <a:t>C</a:t>
            </a:r>
          </a:p>
        </p:txBody>
      </p:sp>
      <p:pic>
        <p:nvPicPr>
          <p:cNvPr id="4" name="図 3">
            <a:hlinkClick r:id="rId6" action="ppaction://hlinksldjump"/>
            <a:extLst>
              <a:ext uri="{FF2B5EF4-FFF2-40B4-BE49-F238E27FC236}">
                <a16:creationId xmlns:a16="http://schemas.microsoft.com/office/drawing/2014/main" id="{911D8FAE-EEAF-1E73-1C4C-8E61101D86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0000" y="6120000"/>
            <a:ext cx="540000" cy="540000"/>
          </a:xfrm>
          <a:prstGeom prst="rect">
            <a:avLst/>
          </a:prstGeom>
        </p:spPr>
      </p:pic>
      <p:pic>
        <p:nvPicPr>
          <p:cNvPr id="6" name="図 5">
            <a:extLst>
              <a:ext uri="{FF2B5EF4-FFF2-40B4-BE49-F238E27FC236}">
                <a16:creationId xmlns:a16="http://schemas.microsoft.com/office/drawing/2014/main" id="{526708FB-94EE-853C-8D7E-76E2A4A7BD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9593" y="6120000"/>
            <a:ext cx="540000" cy="540000"/>
          </a:xfrm>
          <a:prstGeom prst="rect">
            <a:avLst/>
          </a:prstGeom>
        </p:spPr>
      </p:pic>
      <p:pic>
        <p:nvPicPr>
          <p:cNvPr id="7" name="図 6">
            <a:extLst>
              <a:ext uri="{FF2B5EF4-FFF2-40B4-BE49-F238E27FC236}">
                <a16:creationId xmlns:a16="http://schemas.microsoft.com/office/drawing/2014/main" id="{C92EBE0A-A236-86CA-EFD4-411258850A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3186" y="6120000"/>
            <a:ext cx="540000" cy="540000"/>
          </a:xfrm>
          <a:prstGeom prst="rect">
            <a:avLst/>
          </a:prstGeom>
        </p:spPr>
      </p:pic>
    </p:spTree>
    <p:extLst>
      <p:ext uri="{BB962C8B-B14F-4D97-AF65-F5344CB8AC3E}">
        <p14:creationId xmlns:p14="http://schemas.microsoft.com/office/powerpoint/2010/main" val="2189992543"/>
      </p:ext>
    </p:extLst>
  </p:cSld>
  <p:clrMapOvr>
    <a:masterClrMapping/>
  </p:clrMapOvr>
  <p:transition advClick="0">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8"/>
                </p:tgtEl>
              </p:cMediaNode>
            </p:audio>
            <p:seq concurrent="1" nextAc="seek">
              <p:cTn id="3" restart="whenNotActive" fill="hold" evtFilter="cancelBubble" nodeType="interactiveSeq">
                <p:stCondLst>
                  <p:cond evt="onClick" delay="0">
                    <p:tgtEl>
                      <p:spTgt spid="2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8"/>
                                        </p:tgtEl>
                                      </p:cBhvr>
                                    </p:cmd>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9" grpId="0"/>
      <p:bldP spid="19" grpId="1"/>
      <p:bldP spid="21" grpId="0"/>
      <p:bldP spid="21" grpId="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4D694FC25693643859D419FA928EB67" ma:contentTypeVersion="19" ma:contentTypeDescription="新しいドキュメントを作成します。" ma:contentTypeScope="" ma:versionID="95a79700e98551717a0766a8807ba9a1">
  <xsd:schema xmlns:xsd="http://www.w3.org/2001/XMLSchema" xmlns:xs="http://www.w3.org/2001/XMLSchema" xmlns:p="http://schemas.microsoft.com/office/2006/metadata/properties" xmlns:ns2="582efaad-6998-491e-b814-e1c86d7101f1" xmlns:ns3="ad76fce4-c84e-4d3c-981e-342443699383" targetNamespace="http://schemas.microsoft.com/office/2006/metadata/properties" ma:root="true" ma:fieldsID="70265645e6bd50cd9868795bfc66d609" ns2:_="" ns3:_="">
    <xsd:import namespace="582efaad-6998-491e-b814-e1c86d7101f1"/>
    <xsd:import namespace="ad76fce4-c84e-4d3c-981e-3424436993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efaad-6998-491e-b814-e1c86d710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822fe38d-65f5-4e4d-9d9f-3acde4ffc0f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76fce4-c84e-4d3c-981e-34244369938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c1447d-325d-4575-a3c5-74e116346afd}" ma:internalName="TaxCatchAll" ma:showField="CatchAllData" ma:web="ad76fce4-c84e-4d3c-981e-34244369938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d76fce4-c84e-4d3c-981e-342443699383" xsi:nil="true"/>
    <lcf76f155ced4ddcb4097134ff3c332f xmlns="582efaad-6998-491e-b814-e1c86d7101f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81DA52-2625-47A3-9B43-C27F7AC67E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2efaad-6998-491e-b814-e1c86d7101f1"/>
    <ds:schemaRef ds:uri="ad76fce4-c84e-4d3c-981e-3424436993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4399F4-2188-4F85-9B0E-AF86B01514D2}">
  <ds:schemaRefs>
    <ds:schemaRef ds:uri="http://schemas.microsoft.com/office/2006/metadata/properties"/>
    <ds:schemaRef ds:uri="http://schemas.microsoft.com/office/infopath/2007/PartnerControls"/>
    <ds:schemaRef ds:uri="ad76fce4-c84e-4d3c-981e-342443699383"/>
    <ds:schemaRef ds:uri="582efaad-6998-491e-b814-e1c86d7101f1"/>
  </ds:schemaRefs>
</ds:datastoreItem>
</file>

<file path=customXml/itemProps3.xml><?xml version="1.0" encoding="utf-8"?>
<ds:datastoreItem xmlns:ds="http://schemas.openxmlformats.org/officeDocument/2006/customXml" ds:itemID="{450624FF-82F9-423E-8F88-3B6CDB158E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1848</Words>
  <Application>Microsoft Office PowerPoint</Application>
  <PresentationFormat>ワイド画面</PresentationFormat>
  <Paragraphs>267</Paragraphs>
  <Slides>69</Slides>
  <Notes>0</Notes>
  <HiddenSlides>0</HiddenSlides>
  <MMClips>51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69</vt:i4>
      </vt:variant>
    </vt:vector>
  </HeadingPairs>
  <TitlesOfParts>
    <vt:vector size="75" baseType="lpstr">
      <vt:lpstr>UD デジタル 教科書体 NK-B</vt:lpstr>
      <vt:lpstr>游ゴシック</vt:lpstr>
      <vt:lpstr>游ゴシック Light</vt:lpstr>
      <vt:lpstr>Arial</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2021-11-20T12:16:39Z</dcterms:created>
  <dcterms:modified xsi:type="dcterms:W3CDTF">2025-03-17T01:40:14Z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0x010100F4D694FC25693643859D419FA928EB67</vt:lpwstr>
  </property>
  <property fmtid="{D5CDD505-2E9C-101B-9397-08002B2CF9AE}" pid="3" name="MediaServiceImageTags">
    <vt:lpwstr/>
  </property>
</Properties>
</file>