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135"/>
  </p:notesMasterIdLst>
  <p:handoutMasterIdLst>
    <p:handoutMasterId r:id="rId136"/>
  </p:handoutMasterIdLst>
  <p:sldIdLst>
    <p:sldId id="777" r:id="rId5"/>
    <p:sldId id="771" r:id="rId6"/>
    <p:sldId id="737" r:id="rId7"/>
    <p:sldId id="738" r:id="rId8"/>
    <p:sldId id="773" r:id="rId9"/>
    <p:sldId id="774" r:id="rId10"/>
    <p:sldId id="743" r:id="rId11"/>
    <p:sldId id="744" r:id="rId12"/>
    <p:sldId id="775" r:id="rId13"/>
    <p:sldId id="776" r:id="rId14"/>
    <p:sldId id="819" r:id="rId15"/>
    <p:sldId id="820" r:id="rId16"/>
    <p:sldId id="736" r:id="rId17"/>
    <p:sldId id="531" r:id="rId18"/>
    <p:sldId id="635" r:id="rId19"/>
    <p:sldId id="533" r:id="rId20"/>
    <p:sldId id="699" r:id="rId21"/>
    <p:sldId id="701" r:id="rId22"/>
    <p:sldId id="700" r:id="rId23"/>
    <p:sldId id="702" r:id="rId24"/>
    <p:sldId id="704" r:id="rId25"/>
    <p:sldId id="703" r:id="rId26"/>
    <p:sldId id="844" r:id="rId27"/>
    <p:sldId id="845" r:id="rId28"/>
    <p:sldId id="846" r:id="rId29"/>
    <p:sldId id="847" r:id="rId30"/>
    <p:sldId id="848" r:id="rId31"/>
    <p:sldId id="849" r:id="rId32"/>
    <p:sldId id="850" r:id="rId33"/>
    <p:sldId id="851" r:id="rId34"/>
    <p:sldId id="852" r:id="rId35"/>
    <p:sldId id="853" r:id="rId36"/>
    <p:sldId id="854" r:id="rId37"/>
    <p:sldId id="855" r:id="rId38"/>
    <p:sldId id="782" r:id="rId39"/>
    <p:sldId id="257" r:id="rId40"/>
    <p:sldId id="740" r:id="rId41"/>
    <p:sldId id="698" r:id="rId42"/>
    <p:sldId id="616" r:id="rId43"/>
    <p:sldId id="617" r:id="rId44"/>
    <p:sldId id="741" r:id="rId45"/>
    <p:sldId id="256" r:id="rId46"/>
    <p:sldId id="710" r:id="rId47"/>
    <p:sldId id="712" r:id="rId48"/>
    <p:sldId id="713" r:id="rId49"/>
    <p:sldId id="778" r:id="rId50"/>
    <p:sldId id="714" r:id="rId51"/>
    <p:sldId id="715" r:id="rId52"/>
    <p:sldId id="716" r:id="rId53"/>
    <p:sldId id="717" r:id="rId54"/>
    <p:sldId id="718" r:id="rId55"/>
    <p:sldId id="742" r:id="rId56"/>
    <p:sldId id="745" r:id="rId57"/>
    <p:sldId id="746" r:id="rId58"/>
    <p:sldId id="748" r:id="rId59"/>
    <p:sldId id="747" r:id="rId60"/>
    <p:sldId id="856" r:id="rId61"/>
    <p:sldId id="752" r:id="rId62"/>
    <p:sldId id="753" r:id="rId63"/>
    <p:sldId id="754" r:id="rId64"/>
    <p:sldId id="755" r:id="rId65"/>
    <p:sldId id="756" r:id="rId66"/>
    <p:sldId id="757" r:id="rId67"/>
    <p:sldId id="780" r:id="rId68"/>
    <p:sldId id="758" r:id="rId69"/>
    <p:sldId id="759" r:id="rId70"/>
    <p:sldId id="760" r:id="rId71"/>
    <p:sldId id="761" r:id="rId72"/>
    <p:sldId id="762" r:id="rId73"/>
    <p:sldId id="826" r:id="rId74"/>
    <p:sldId id="827" r:id="rId75"/>
    <p:sldId id="783" r:id="rId76"/>
    <p:sldId id="784" r:id="rId77"/>
    <p:sldId id="887" r:id="rId78"/>
    <p:sldId id="763" r:id="rId79"/>
    <p:sldId id="764" r:id="rId80"/>
    <p:sldId id="857" r:id="rId81"/>
    <p:sldId id="858" r:id="rId82"/>
    <p:sldId id="767" r:id="rId83"/>
    <p:sldId id="768" r:id="rId84"/>
    <p:sldId id="859" r:id="rId85"/>
    <p:sldId id="834" r:id="rId86"/>
    <p:sldId id="832" r:id="rId87"/>
    <p:sldId id="833" r:id="rId88"/>
    <p:sldId id="843" r:id="rId89"/>
    <p:sldId id="842" r:id="rId90"/>
    <p:sldId id="890" r:id="rId91"/>
    <p:sldId id="891" r:id="rId92"/>
    <p:sldId id="788" r:id="rId93"/>
    <p:sldId id="787" r:id="rId94"/>
    <p:sldId id="789" r:id="rId95"/>
    <p:sldId id="790" r:id="rId96"/>
    <p:sldId id="791" r:id="rId97"/>
    <p:sldId id="792" r:id="rId98"/>
    <p:sldId id="793" r:id="rId99"/>
    <p:sldId id="828" r:id="rId100"/>
    <p:sldId id="795" r:id="rId101"/>
    <p:sldId id="830" r:id="rId102"/>
    <p:sldId id="797" r:id="rId103"/>
    <p:sldId id="798" r:id="rId104"/>
    <p:sldId id="799" r:id="rId105"/>
    <p:sldId id="800" r:id="rId106"/>
    <p:sldId id="801" r:id="rId107"/>
    <p:sldId id="802" r:id="rId108"/>
    <p:sldId id="806" r:id="rId109"/>
    <p:sldId id="807" r:id="rId110"/>
    <p:sldId id="808" r:id="rId111"/>
    <p:sldId id="838" r:id="rId112"/>
    <p:sldId id="883" r:id="rId113"/>
    <p:sldId id="840" r:id="rId114"/>
    <p:sldId id="882" r:id="rId115"/>
    <p:sldId id="839" r:id="rId116"/>
    <p:sldId id="841" r:id="rId117"/>
    <p:sldId id="809" r:id="rId118"/>
    <p:sldId id="862" r:id="rId119"/>
    <p:sldId id="860" r:id="rId120"/>
    <p:sldId id="865" r:id="rId121"/>
    <p:sldId id="863" r:id="rId122"/>
    <p:sldId id="868" r:id="rId123"/>
    <p:sldId id="866" r:id="rId124"/>
    <p:sldId id="871" r:id="rId125"/>
    <p:sldId id="869" r:id="rId126"/>
    <p:sldId id="874" r:id="rId127"/>
    <p:sldId id="872" r:id="rId128"/>
    <p:sldId id="877" r:id="rId129"/>
    <p:sldId id="875" r:id="rId130"/>
    <p:sldId id="880" r:id="rId131"/>
    <p:sldId id="878" r:id="rId132"/>
    <p:sldId id="888" r:id="rId133"/>
    <p:sldId id="889" r:id="rId134"/>
  </p:sldIdLst>
  <p:sldSz cx="12192000" cy="6858000"/>
  <p:notesSz cx="7099300"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F7F7F"/>
    <a:srgbClr val="7AC683"/>
    <a:srgbClr val="E2F0D9"/>
    <a:srgbClr val="FCE8EC"/>
    <a:srgbClr val="E73079"/>
    <a:srgbClr val="F5F5F7"/>
    <a:srgbClr val="7A7A7A"/>
    <a:srgbClr val="A8A9AC"/>
    <a:srgbClr val="F0812A"/>
    <a:srgbClr val="FC99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08" autoAdjust="0"/>
    <p:restoredTop sz="93460" autoAdjust="0"/>
  </p:normalViewPr>
  <p:slideViewPr>
    <p:cSldViewPr snapToGrid="0">
      <p:cViewPr varScale="1">
        <p:scale>
          <a:sx n="107" d="100"/>
          <a:sy n="107" d="100"/>
        </p:scale>
        <p:origin x="654" y="102"/>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viewProps" Target="viewProp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theme" Target="theme/theme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notesMaster" Target="notesMasters/notesMaster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handoutMaster" Target="handoutMasters/handout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B2DE09E0-6740-32EE-92A9-A54E9C1A2813}"/>
              </a:ext>
            </a:extLst>
          </p:cNvPr>
          <p:cNvSpPr>
            <a:spLocks noGrp="1"/>
          </p:cNvSpPr>
          <p:nvPr>
            <p:ph type="hdr" sz="quarter"/>
          </p:nvPr>
        </p:nvSpPr>
        <p:spPr>
          <a:xfrm>
            <a:off x="0" y="1"/>
            <a:ext cx="3076978" cy="513789"/>
          </a:xfrm>
          <a:prstGeom prst="rect">
            <a:avLst/>
          </a:prstGeom>
        </p:spPr>
        <p:txBody>
          <a:bodyPr vert="horz" lIns="95491" tIns="47745" rIns="95491" bIns="47745" rtlCol="0"/>
          <a:lstStyle>
            <a:lvl1pPr algn="l">
              <a:defRPr sz="1300"/>
            </a:lvl1pPr>
          </a:lstStyle>
          <a:p>
            <a:endParaRPr kumimoji="1" lang="ja-JP" altLang="en-US"/>
          </a:p>
        </p:txBody>
      </p:sp>
      <p:sp>
        <p:nvSpPr>
          <p:cNvPr id="3" name="日付プレースホルダー 2">
            <a:extLst>
              <a:ext uri="{FF2B5EF4-FFF2-40B4-BE49-F238E27FC236}">
                <a16:creationId xmlns:a16="http://schemas.microsoft.com/office/drawing/2014/main" id="{82C166F8-A7D4-E360-1EEC-2C0A5CEFFF0C}"/>
              </a:ext>
            </a:extLst>
          </p:cNvPr>
          <p:cNvSpPr>
            <a:spLocks noGrp="1"/>
          </p:cNvSpPr>
          <p:nvPr>
            <p:ph type="dt" sz="quarter" idx="1"/>
          </p:nvPr>
        </p:nvSpPr>
        <p:spPr>
          <a:xfrm>
            <a:off x="4020650" y="1"/>
            <a:ext cx="3076976" cy="513789"/>
          </a:xfrm>
          <a:prstGeom prst="rect">
            <a:avLst/>
          </a:prstGeom>
        </p:spPr>
        <p:txBody>
          <a:bodyPr vert="horz" lIns="95491" tIns="47745" rIns="95491" bIns="47745" rtlCol="0"/>
          <a:lstStyle>
            <a:lvl1pPr algn="r">
              <a:defRPr sz="1300"/>
            </a:lvl1pPr>
          </a:lstStyle>
          <a:p>
            <a:fld id="{45D221D8-ADBF-4D06-A3D0-59A68E0B2354}" type="datetimeFigureOut">
              <a:rPr kumimoji="1" lang="ja-JP" altLang="en-US" smtClean="0"/>
              <a:t>2026/4/21</a:t>
            </a:fld>
            <a:endParaRPr kumimoji="1" lang="ja-JP" altLang="en-US"/>
          </a:p>
        </p:txBody>
      </p:sp>
      <p:sp>
        <p:nvSpPr>
          <p:cNvPr id="4" name="フッター プレースホルダー 3">
            <a:extLst>
              <a:ext uri="{FF2B5EF4-FFF2-40B4-BE49-F238E27FC236}">
                <a16:creationId xmlns:a16="http://schemas.microsoft.com/office/drawing/2014/main" id="{2298B4E7-7570-A5F8-CAA0-367B44A9BC5D}"/>
              </a:ext>
            </a:extLst>
          </p:cNvPr>
          <p:cNvSpPr>
            <a:spLocks noGrp="1"/>
          </p:cNvSpPr>
          <p:nvPr>
            <p:ph type="ftr" sz="quarter" idx="2"/>
          </p:nvPr>
        </p:nvSpPr>
        <p:spPr>
          <a:xfrm>
            <a:off x="0" y="9720825"/>
            <a:ext cx="3076978" cy="513789"/>
          </a:xfrm>
          <a:prstGeom prst="rect">
            <a:avLst/>
          </a:prstGeom>
        </p:spPr>
        <p:txBody>
          <a:bodyPr vert="horz" lIns="95491" tIns="47745" rIns="95491" bIns="47745" rtlCol="0" anchor="b"/>
          <a:lstStyle>
            <a:lvl1pPr algn="l">
              <a:defRPr sz="1300"/>
            </a:lvl1pPr>
          </a:lstStyle>
          <a:p>
            <a:endParaRPr kumimoji="1" lang="ja-JP" altLang="en-US"/>
          </a:p>
        </p:txBody>
      </p:sp>
      <p:sp>
        <p:nvSpPr>
          <p:cNvPr id="5" name="スライド番号プレースホルダー 4">
            <a:extLst>
              <a:ext uri="{FF2B5EF4-FFF2-40B4-BE49-F238E27FC236}">
                <a16:creationId xmlns:a16="http://schemas.microsoft.com/office/drawing/2014/main" id="{6BF1B43C-6496-F7D2-D668-6441E89CC754}"/>
              </a:ext>
            </a:extLst>
          </p:cNvPr>
          <p:cNvSpPr>
            <a:spLocks noGrp="1"/>
          </p:cNvSpPr>
          <p:nvPr>
            <p:ph type="sldNum" sz="quarter" idx="3"/>
          </p:nvPr>
        </p:nvSpPr>
        <p:spPr>
          <a:xfrm>
            <a:off x="4020650" y="9720825"/>
            <a:ext cx="3076976" cy="513789"/>
          </a:xfrm>
          <a:prstGeom prst="rect">
            <a:avLst/>
          </a:prstGeom>
        </p:spPr>
        <p:txBody>
          <a:bodyPr vert="horz" lIns="95491" tIns="47745" rIns="95491" bIns="47745" rtlCol="0" anchor="b"/>
          <a:lstStyle>
            <a:lvl1pPr algn="r">
              <a:defRPr sz="1300"/>
            </a:lvl1pPr>
          </a:lstStyle>
          <a:p>
            <a:fld id="{951A65F4-6E86-4AC7-9C72-067B0D52343F}" type="slidenum">
              <a:rPr kumimoji="1" lang="ja-JP" altLang="en-US" smtClean="0"/>
              <a:t>‹#›</a:t>
            </a:fld>
            <a:endParaRPr kumimoji="1" lang="ja-JP" altLang="en-US"/>
          </a:p>
        </p:txBody>
      </p:sp>
    </p:spTree>
    <p:extLst>
      <p:ext uri="{BB962C8B-B14F-4D97-AF65-F5344CB8AC3E}">
        <p14:creationId xmlns:p14="http://schemas.microsoft.com/office/powerpoint/2010/main" val="67841687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6364" cy="513508"/>
          </a:xfrm>
          <a:prstGeom prst="rect">
            <a:avLst/>
          </a:prstGeom>
        </p:spPr>
        <p:txBody>
          <a:bodyPr vert="horz" lIns="95483" tIns="47741" rIns="95483" bIns="47741"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1293" y="0"/>
            <a:ext cx="3076364" cy="513508"/>
          </a:xfrm>
          <a:prstGeom prst="rect">
            <a:avLst/>
          </a:prstGeom>
        </p:spPr>
        <p:txBody>
          <a:bodyPr vert="horz" lIns="95483" tIns="47741" rIns="95483" bIns="47741" rtlCol="0"/>
          <a:lstStyle>
            <a:lvl1pPr algn="r">
              <a:defRPr sz="1300"/>
            </a:lvl1pPr>
          </a:lstStyle>
          <a:p>
            <a:fld id="{A2991DDA-E445-431A-89E7-4E5DD9B056A0}" type="datetimeFigureOut">
              <a:rPr kumimoji="1" lang="ja-JP" altLang="en-US" smtClean="0"/>
              <a:t>2026/4/21</a:t>
            </a:fld>
            <a:endParaRPr kumimoji="1" lang="ja-JP" altLang="en-US"/>
          </a:p>
        </p:txBody>
      </p:sp>
      <p:sp>
        <p:nvSpPr>
          <p:cNvPr id="4" name="スライド イメージ プレースホルダー 3"/>
          <p:cNvSpPr>
            <a:spLocks noGrp="1" noRot="1" noChangeAspect="1"/>
          </p:cNvSpPr>
          <p:nvPr>
            <p:ph type="sldImg" idx="2"/>
          </p:nvPr>
        </p:nvSpPr>
        <p:spPr>
          <a:xfrm>
            <a:off x="481013" y="1279525"/>
            <a:ext cx="6137275" cy="3452813"/>
          </a:xfrm>
          <a:prstGeom prst="rect">
            <a:avLst/>
          </a:prstGeom>
          <a:noFill/>
          <a:ln w="12700">
            <a:solidFill>
              <a:prstClr val="black"/>
            </a:solidFill>
          </a:ln>
        </p:spPr>
        <p:txBody>
          <a:bodyPr vert="horz" lIns="95483" tIns="47741" rIns="95483" bIns="47741" rtlCol="0" anchor="ctr"/>
          <a:lstStyle/>
          <a:p>
            <a:endParaRPr lang="ja-JP" altLang="en-US"/>
          </a:p>
        </p:txBody>
      </p:sp>
      <p:sp>
        <p:nvSpPr>
          <p:cNvPr id="5" name="ノート プレースホルダー 4"/>
          <p:cNvSpPr>
            <a:spLocks noGrp="1"/>
          </p:cNvSpPr>
          <p:nvPr>
            <p:ph type="body" sz="quarter" idx="3"/>
          </p:nvPr>
        </p:nvSpPr>
        <p:spPr>
          <a:xfrm>
            <a:off x="709930" y="4925410"/>
            <a:ext cx="5679440" cy="4029879"/>
          </a:xfrm>
          <a:prstGeom prst="rect">
            <a:avLst/>
          </a:prstGeom>
        </p:spPr>
        <p:txBody>
          <a:bodyPr vert="horz" lIns="95483" tIns="47741" rIns="95483" bIns="4774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108"/>
            <a:ext cx="3076364" cy="513507"/>
          </a:xfrm>
          <a:prstGeom prst="rect">
            <a:avLst/>
          </a:prstGeom>
        </p:spPr>
        <p:txBody>
          <a:bodyPr vert="horz" lIns="95483" tIns="47741" rIns="95483" bIns="47741"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1293" y="9721108"/>
            <a:ext cx="3076364" cy="513507"/>
          </a:xfrm>
          <a:prstGeom prst="rect">
            <a:avLst/>
          </a:prstGeom>
        </p:spPr>
        <p:txBody>
          <a:bodyPr vert="horz" lIns="95483" tIns="47741" rIns="95483" bIns="47741" rtlCol="0" anchor="b"/>
          <a:lstStyle>
            <a:lvl1pPr algn="r">
              <a:defRPr sz="1300"/>
            </a:lvl1pPr>
          </a:lstStyle>
          <a:p>
            <a:fld id="{2D979F32-FE49-4F8C-AB69-705CC6BCB1ED}" type="slidenum">
              <a:rPr kumimoji="1" lang="ja-JP" altLang="en-US" smtClean="0"/>
              <a:t>‹#›</a:t>
            </a:fld>
            <a:endParaRPr kumimoji="1" lang="ja-JP" altLang="en-US"/>
          </a:p>
        </p:txBody>
      </p:sp>
    </p:spTree>
    <p:extLst>
      <p:ext uri="{BB962C8B-B14F-4D97-AF65-F5344CB8AC3E}">
        <p14:creationId xmlns:p14="http://schemas.microsoft.com/office/powerpoint/2010/main" val="100242785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093190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lash Card以外">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7ECF7A8C-69DF-1662-51DD-EAE718C24D43}"/>
              </a:ext>
            </a:extLst>
          </p:cNvPr>
          <p:cNvSpPr/>
          <p:nvPr userDrawn="1"/>
        </p:nvSpPr>
        <p:spPr>
          <a:xfrm>
            <a:off x="0" y="0"/>
            <a:ext cx="12192000" cy="36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sz="1400" dirty="0">
              <a:solidFill>
                <a:schemeClr val="tx1">
                  <a:lumMod val="75000"/>
                  <a:lumOff val="25000"/>
                </a:schemeClr>
              </a:solidFill>
            </a:endParaRPr>
          </a:p>
        </p:txBody>
      </p:sp>
    </p:spTree>
    <p:extLst>
      <p:ext uri="{BB962C8B-B14F-4D97-AF65-F5344CB8AC3E}">
        <p14:creationId xmlns:p14="http://schemas.microsoft.com/office/powerpoint/2010/main" val="486221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2794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タイトルと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134125-E7B1-4B62-A886-CF2D5C2E99E8}"/>
              </a:ext>
            </a:extLst>
          </p:cNvPr>
          <p:cNvSpPr>
            <a:spLocks noGrp="1"/>
          </p:cNvSpPr>
          <p:nvPr>
            <p:ph type="title"/>
          </p:nvPr>
        </p:nvSpPr>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8C55D73-446B-493A-9CBB-7187BE67A0DE}"/>
              </a:ext>
            </a:extLst>
          </p:cNvPr>
          <p:cNvSpPr>
            <a:spLocks noGrp="1"/>
          </p:cNvSpPr>
          <p:nvPr>
            <p:ph type="body" idx="1"/>
          </p:nvPr>
        </p:nvSpPr>
        <p:spPr/>
        <p:txBody>
          <a:bodyPr/>
          <a:lstStyle>
            <a:lvl1pPr>
              <a:defRPr>
                <a:effectLst>
                  <a:outerShdw blurRad="50800" dist="38100" dir="2700000" algn="tl" rotWithShape="0">
                    <a:schemeClr val="bg1"/>
                  </a:outerShdw>
                </a:effectLst>
              </a:defRPr>
            </a:lvl1pPr>
            <a:lvl2pPr>
              <a:defRPr>
                <a:effectLst>
                  <a:outerShdw blurRad="50800" dist="38100" dir="2700000" algn="tl" rotWithShape="0">
                    <a:schemeClr val="bg1"/>
                  </a:outerShdw>
                </a:effectLst>
              </a:defRPr>
            </a:lvl2pPr>
            <a:lvl3pPr>
              <a:defRPr>
                <a:effectLst>
                  <a:outerShdw blurRad="50800" dist="38100" dir="2700000" algn="tl" rotWithShape="0">
                    <a:schemeClr val="bg1"/>
                  </a:outerShdw>
                </a:effectLst>
              </a:defRPr>
            </a:lvl3pPr>
            <a:lvl4pPr>
              <a:defRPr>
                <a:effectLst>
                  <a:outerShdw blurRad="50800" dist="38100" dir="2700000" algn="tl" rotWithShape="0">
                    <a:schemeClr val="bg1"/>
                  </a:outerShdw>
                </a:effectLst>
              </a:defRPr>
            </a:lvl4pPr>
            <a:lvl5pPr>
              <a:defRPr>
                <a:effectLst>
                  <a:outerShdw blurRad="50800" dist="38100" dir="2700000" algn="tl" rotWithShape="0">
                    <a:schemeClr val="bg1"/>
                  </a:outerShdw>
                </a:effectLst>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a:extLst>
              <a:ext uri="{FF2B5EF4-FFF2-40B4-BE49-F238E27FC236}">
                <a16:creationId xmlns:a16="http://schemas.microsoft.com/office/drawing/2014/main" id="{8B2CFBDE-B24B-4145-8E09-EC121CC875BD}"/>
              </a:ext>
            </a:extLst>
          </p:cNvPr>
          <p:cNvSpPr>
            <a:spLocks noGrp="1"/>
          </p:cNvSpPr>
          <p:nvPr>
            <p:ph type="dt" sz="half" idx="10"/>
          </p:nvPr>
        </p:nvSpPr>
        <p:spPr/>
        <p:txBody>
          <a:bodyPr/>
          <a:lstStyle/>
          <a:p>
            <a:fld id="{96E798EB-E2DC-49A8-8DEE-06AA989A379A}" type="datetimeFigureOut">
              <a:rPr kumimoji="1" lang="ja-JP" altLang="en-US" smtClean="0"/>
              <a:t>2026/4/21</a:t>
            </a:fld>
            <a:endParaRPr kumimoji="1" lang="ja-JP" altLang="en-US"/>
          </a:p>
        </p:txBody>
      </p:sp>
      <p:sp>
        <p:nvSpPr>
          <p:cNvPr id="5" name="フッター プレースホルダー 4">
            <a:extLst>
              <a:ext uri="{FF2B5EF4-FFF2-40B4-BE49-F238E27FC236}">
                <a16:creationId xmlns:a16="http://schemas.microsoft.com/office/drawing/2014/main" id="{5D60EF91-E989-466B-BEAF-5E462C4B0B9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CA98EED-DC80-4DC9-A570-5DED09CDCD2D}"/>
              </a:ext>
            </a:extLst>
          </p:cNvPr>
          <p:cNvSpPr>
            <a:spLocks noGrp="1"/>
          </p:cNvSpPr>
          <p:nvPr>
            <p:ph type="sldNum" sz="quarter" idx="12"/>
          </p:nvPr>
        </p:nvSpPr>
        <p:spPr/>
        <p:txBody>
          <a:bodyPr/>
          <a:lstStyle/>
          <a:p>
            <a:fld id="{4ACB5172-25CE-45C3-A511-943DFE6207A3}" type="slidenum">
              <a:rPr kumimoji="1" lang="ja-JP" altLang="en-US" smtClean="0"/>
              <a:t>‹#›</a:t>
            </a:fld>
            <a:endParaRPr kumimoji="1" lang="ja-JP" altLang="en-US"/>
          </a:p>
        </p:txBody>
      </p:sp>
    </p:spTree>
    <p:extLst>
      <p:ext uri="{BB962C8B-B14F-4D97-AF65-F5344CB8AC3E}">
        <p14:creationId xmlns:p14="http://schemas.microsoft.com/office/powerpoint/2010/main" val="5154269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5F5F7"/>
        </a:solidFill>
        <a:effectLst/>
      </p:bgPr>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7D21E46-B446-26A2-6353-675E99701D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1023A99-5C54-413B-2409-259F80E05E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2BC1D56-57A0-52E0-CE18-7A3D614779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531B8F-F477-4C04-A261-E85555849563}" type="datetimeFigureOut">
              <a:rPr kumimoji="1" lang="ja-JP" altLang="en-US" smtClean="0"/>
              <a:t>2026/4/21</a:t>
            </a:fld>
            <a:endParaRPr kumimoji="1" lang="ja-JP" altLang="en-US"/>
          </a:p>
        </p:txBody>
      </p:sp>
      <p:sp>
        <p:nvSpPr>
          <p:cNvPr id="5" name="フッター プレースホルダー 4">
            <a:extLst>
              <a:ext uri="{FF2B5EF4-FFF2-40B4-BE49-F238E27FC236}">
                <a16:creationId xmlns:a16="http://schemas.microsoft.com/office/drawing/2014/main" id="{C259D473-BA30-CE27-F5C4-F696457237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5CAE608D-C1A6-914F-0D27-0BE43235A1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33DC03-F281-4903-8A7F-4D14E8AEFBC7}" type="slidenum">
              <a:rPr kumimoji="1" lang="ja-JP" altLang="en-US" smtClean="0"/>
              <a:t>‹#›</a:t>
            </a:fld>
            <a:endParaRPr kumimoji="1" lang="ja-JP" altLang="en-US"/>
          </a:p>
        </p:txBody>
      </p:sp>
    </p:spTree>
    <p:extLst>
      <p:ext uri="{BB962C8B-B14F-4D97-AF65-F5344CB8AC3E}">
        <p14:creationId xmlns:p14="http://schemas.microsoft.com/office/powerpoint/2010/main" val="2334489266"/>
      </p:ext>
    </p:extLst>
  </p:cSld>
  <p:clrMap bg1="lt1" tx1="dk1" bg2="lt2" tx2="dk2" accent1="accent1" accent2="accent2" accent3="accent3" accent4="accent4" accent5="accent5" accent6="accent6" hlink="hlink" folHlink="folHlink"/>
  <p:sldLayoutIdLst>
    <p:sldLayoutId id="2147483662" r:id="rId1"/>
    <p:sldLayoutId id="2147483668" r:id="rId2"/>
    <p:sldLayoutId id="2147483673" r:id="rId3"/>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75.xml"/><Relationship Id="rId13" Type="http://schemas.openxmlformats.org/officeDocument/2006/relationships/slide" Target="slide72.xml"/><Relationship Id="rId18" Type="http://schemas.openxmlformats.org/officeDocument/2006/relationships/slide" Target="slide92.xml"/><Relationship Id="rId26" Type="http://schemas.openxmlformats.org/officeDocument/2006/relationships/image" Target="../media/image1.svg"/><Relationship Id="rId3" Type="http://schemas.openxmlformats.org/officeDocument/2006/relationships/slide" Target="slide37.xml"/><Relationship Id="rId21" Type="http://schemas.openxmlformats.org/officeDocument/2006/relationships/slide" Target="slide82.xml"/><Relationship Id="rId7" Type="http://schemas.openxmlformats.org/officeDocument/2006/relationships/slide" Target="slide66.xml"/><Relationship Id="rId12" Type="http://schemas.openxmlformats.org/officeDocument/2006/relationships/slide" Target="slide35.xml"/><Relationship Id="rId17" Type="http://schemas.openxmlformats.org/officeDocument/2006/relationships/slide" Target="slide102.xml"/><Relationship Id="rId25" Type="http://schemas.openxmlformats.org/officeDocument/2006/relationships/slide" Target="slide129.xml"/><Relationship Id="rId2" Type="http://schemas.openxmlformats.org/officeDocument/2006/relationships/slide" Target="slide13.xml"/><Relationship Id="rId16" Type="http://schemas.openxmlformats.org/officeDocument/2006/relationships/slide" Target="slide114.xml"/><Relationship Id="rId20" Type="http://schemas.openxmlformats.org/officeDocument/2006/relationships/slide" Target="slide89.xml"/><Relationship Id="rId1" Type="http://schemas.openxmlformats.org/officeDocument/2006/relationships/slideLayout" Target="../slideLayouts/slideLayout1.xml"/><Relationship Id="rId6" Type="http://schemas.openxmlformats.org/officeDocument/2006/relationships/slide" Target="slide63.xml"/><Relationship Id="rId11" Type="http://schemas.openxmlformats.org/officeDocument/2006/relationships/slide" Target="slide5.xml"/><Relationship Id="rId24" Type="http://schemas.openxmlformats.org/officeDocument/2006/relationships/slide" Target="slide85.xml"/><Relationship Id="rId5" Type="http://schemas.openxmlformats.org/officeDocument/2006/relationships/slide" Target="slide41.xml"/><Relationship Id="rId15" Type="http://schemas.openxmlformats.org/officeDocument/2006/relationships/slide" Target="slide99.xml"/><Relationship Id="rId23" Type="http://schemas.openxmlformats.org/officeDocument/2006/relationships/slide" Target="slide112.xml"/><Relationship Id="rId10" Type="http://schemas.openxmlformats.org/officeDocument/2006/relationships/slide" Target="slide2.xml"/><Relationship Id="rId19" Type="http://schemas.openxmlformats.org/officeDocument/2006/relationships/slide" Target="slide96.xml"/><Relationship Id="rId4" Type="http://schemas.openxmlformats.org/officeDocument/2006/relationships/slide" Target="slide52.xml"/><Relationship Id="rId9" Type="http://schemas.openxmlformats.org/officeDocument/2006/relationships/slide" Target="slide79.xml"/><Relationship Id="rId14" Type="http://schemas.openxmlformats.org/officeDocument/2006/relationships/slide" Target="slide70.xml"/><Relationship Id="rId22" Type="http://schemas.openxmlformats.org/officeDocument/2006/relationships/slide" Target="slide108.xml"/><Relationship Id="rId27" Type="http://schemas.openxmlformats.org/officeDocument/2006/relationships/slide" Target="slide87.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image" Target="../media/image11.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slide" Target="slide1.xml"/><Relationship Id="rId4" Type="http://schemas.openxmlformats.org/officeDocument/2006/relationships/image" Target="../media/image5.jpg"/><Relationship Id="rId9" Type="http://schemas.openxmlformats.org/officeDocument/2006/relationships/image" Target="../media/image4.png"/></Relationships>
</file>

<file path=ppt/slides/_rels/slide1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microsoft.com/office/2007/relationships/media" Target="../media/media40.mp3"/><Relationship Id="rId1" Type="http://schemas.openxmlformats.org/officeDocument/2006/relationships/audio" Target="NULL" TargetMode="Externa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slide" Target="slide1.xml"/></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7.png"/><Relationship Id="rId2" Type="http://schemas.microsoft.com/office/2007/relationships/media" Target="../media/media41.mp3"/><Relationship Id="rId1" Type="http://schemas.openxmlformats.org/officeDocument/2006/relationships/audio" Target="NULL" TargetMode="Externa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slide" Target="slide1.xml"/></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9.png"/><Relationship Id="rId2" Type="http://schemas.microsoft.com/office/2007/relationships/media" Target="../media/media42.mp3"/><Relationship Id="rId1" Type="http://schemas.openxmlformats.org/officeDocument/2006/relationships/audio" Target="NULL" TargetMode="Externa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slide" Target="slide1.xml"/></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0.png"/><Relationship Id="rId2" Type="http://schemas.microsoft.com/office/2007/relationships/media" Target="../media/media43.mp3"/><Relationship Id="rId1" Type="http://schemas.openxmlformats.org/officeDocument/2006/relationships/audio" Target="NULL" TargetMode="Externa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slide" Target="slide1.xml"/></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1.png"/><Relationship Id="rId2" Type="http://schemas.microsoft.com/office/2007/relationships/media" Target="../media/media44.mp3"/><Relationship Id="rId1" Type="http://schemas.openxmlformats.org/officeDocument/2006/relationships/audio" Target="NULL" TargetMode="Externa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slide" Target="slide1.xml"/></Relationships>
</file>

<file path=ppt/slides/_rels/slide1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26.png"/><Relationship Id="rId2" Type="http://schemas.openxmlformats.org/officeDocument/2006/relationships/audio" Target="../media/media45.mp3"/><Relationship Id="rId1" Type="http://schemas.microsoft.com/office/2007/relationships/media" Target="../media/media45.mp3"/><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slide" Target="slide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1.xml"/><Relationship Id="rId7" Type="http://schemas.openxmlformats.org/officeDocument/2006/relationships/image" Target="../media/image12.png"/><Relationship Id="rId2" Type="http://schemas.openxmlformats.org/officeDocument/2006/relationships/audio" Target="../media/media46.mp3"/><Relationship Id="rId1" Type="http://schemas.microsoft.com/office/2007/relationships/media" Target="../media/media46.mp3"/><Relationship Id="rId6" Type="http://schemas.openxmlformats.org/officeDocument/2006/relationships/image" Target="../media/image2.png"/><Relationship Id="rId5" Type="http://schemas.openxmlformats.org/officeDocument/2006/relationships/slide" Target="slide1.xml"/><Relationship Id="rId4" Type="http://schemas.openxmlformats.org/officeDocument/2006/relationships/image" Target="../media/image42.png"/></Relationships>
</file>

<file path=ppt/slides/_rels/slide1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26.png"/><Relationship Id="rId2" Type="http://schemas.openxmlformats.org/officeDocument/2006/relationships/audio" Target="../media/media47.mp3"/><Relationship Id="rId1" Type="http://schemas.microsoft.com/office/2007/relationships/media" Target="../media/media47.mp3"/><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slide" Target="slide1.xml"/></Relationships>
</file>

<file path=ppt/slides/_rels/slide1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1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1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1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slide" Target="slide1.xml"/></Relationships>
</file>

<file path=ppt/slides/_rels/slide1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9.png"/><Relationship Id="rId5" Type="http://schemas.openxmlformats.org/officeDocument/2006/relationships/image" Target="../media/image2.png"/><Relationship Id="rId4" Type="http://schemas.openxmlformats.org/officeDocument/2006/relationships/slide" Target="slide1.xml"/></Relationships>
</file>

<file path=ppt/slides/_rels/slide1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1.png"/><Relationship Id="rId5" Type="http://schemas.openxmlformats.org/officeDocument/2006/relationships/image" Target="../media/image2.png"/><Relationship Id="rId4" Type="http://schemas.openxmlformats.org/officeDocument/2006/relationships/slide" Target="slide1.xml"/></Relationships>
</file>

<file path=ppt/slides/_rels/slide1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3.png"/><Relationship Id="rId5" Type="http://schemas.openxmlformats.org/officeDocument/2006/relationships/image" Target="../media/image2.png"/><Relationship Id="rId4" Type="http://schemas.openxmlformats.org/officeDocument/2006/relationships/slide" Target="slide1.xml"/></Relationships>
</file>

<file path=ppt/slides/_rels/slide1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4" Type="http://schemas.openxmlformats.org/officeDocument/2006/relationships/hyperlink" Target="https://go.bun-eido.co.jp/c28043-1" TargetMode="Externa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6.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slide" Target="slide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slide" Target="slide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slide" Target="slide1.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9.png"/><Relationship Id="rId5" Type="http://schemas.openxmlformats.org/officeDocument/2006/relationships/image" Target="../media/image2.png"/><Relationship Id="rId4" Type="http://schemas.openxmlformats.org/officeDocument/2006/relationships/slide" Target="slide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0.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9.png"/><Relationship Id="rId5" Type="http://schemas.openxmlformats.org/officeDocument/2006/relationships/image" Target="../media/image2.png"/><Relationship Id="rId4" Type="http://schemas.openxmlformats.org/officeDocument/2006/relationships/slide" Target="slide1.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9.png"/><Relationship Id="rId5" Type="http://schemas.openxmlformats.org/officeDocument/2006/relationships/image" Target="../media/image2.png"/><Relationship Id="rId4" Type="http://schemas.openxmlformats.org/officeDocument/2006/relationships/slide" Target="slide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1.png"/><Relationship Id="rId5" Type="http://schemas.openxmlformats.org/officeDocument/2006/relationships/image" Target="../media/image2.png"/><Relationship Id="rId4" Type="http://schemas.openxmlformats.org/officeDocument/2006/relationships/slide" Target="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slide" Target="slide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2.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1.png"/><Relationship Id="rId5" Type="http://schemas.openxmlformats.org/officeDocument/2006/relationships/image" Target="../media/image2.png"/><Relationship Id="rId4" Type="http://schemas.openxmlformats.org/officeDocument/2006/relationships/slide" Target="slide1.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1.png"/><Relationship Id="rId5" Type="http://schemas.openxmlformats.org/officeDocument/2006/relationships/image" Target="../media/image2.png"/><Relationship Id="rId4" Type="http://schemas.openxmlformats.org/officeDocument/2006/relationships/slide" Target="slide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3.png"/><Relationship Id="rId5" Type="http://schemas.openxmlformats.org/officeDocument/2006/relationships/image" Target="../media/image2.png"/><Relationship Id="rId4" Type="http://schemas.openxmlformats.org/officeDocument/2006/relationships/slide" Target="slide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3.png"/><Relationship Id="rId5" Type="http://schemas.openxmlformats.org/officeDocument/2006/relationships/image" Target="../media/image2.png"/><Relationship Id="rId4" Type="http://schemas.openxmlformats.org/officeDocument/2006/relationships/slide" Target="slide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3.png"/><Relationship Id="rId5" Type="http://schemas.openxmlformats.org/officeDocument/2006/relationships/image" Target="../media/image2.png"/><Relationship Id="rId4" Type="http://schemas.openxmlformats.org/officeDocument/2006/relationships/slide" Target="slide1.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5.png"/><Relationship Id="rId5" Type="http://schemas.openxmlformats.org/officeDocument/2006/relationships/image" Target="../media/image2.png"/><Relationship Id="rId4" Type="http://schemas.openxmlformats.org/officeDocument/2006/relationships/slide" Target="slide1.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2.mp3"/><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4.mp3"/><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4.mp3"/><Relationship Id="rId1" Type="http://schemas.microsoft.com/office/2007/relationships/media" Target="../media/media24.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25.mp3"/><Relationship Id="rId1" Type="http://schemas.microsoft.com/office/2007/relationships/media" Target="../media/media25.mp3"/><Relationship Id="rId6" Type="http://schemas.openxmlformats.org/officeDocument/2006/relationships/image" Target="../media/image26.png"/><Relationship Id="rId5" Type="http://schemas.openxmlformats.org/officeDocument/2006/relationships/image" Target="../media/image2.png"/><Relationship Id="rId4" Type="http://schemas.openxmlformats.org/officeDocument/2006/relationships/slide" Target="slide1.xml"/></Relationships>
</file>

<file path=ppt/slides/_rels/slide5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image" Target="../media/image26.png"/><Relationship Id="rId5" Type="http://schemas.openxmlformats.org/officeDocument/2006/relationships/image" Target="../media/image2.png"/><Relationship Id="rId4" Type="http://schemas.openxmlformats.org/officeDocument/2006/relationships/slide" Target="slide1.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8.png"/><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image" Target="../media/image26.png"/><Relationship Id="rId5" Type="http://schemas.openxmlformats.org/officeDocument/2006/relationships/image" Target="../media/image2.png"/><Relationship Id="rId4" Type="http://schemas.openxmlformats.org/officeDocument/2006/relationships/slide" Target="slide1.xml"/></Relationships>
</file>

<file path=ppt/slides/_rels/slide5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28.mp3"/><Relationship Id="rId1" Type="http://schemas.microsoft.com/office/2007/relationships/media" Target="../media/media28.mp3"/><Relationship Id="rId6" Type="http://schemas.openxmlformats.org/officeDocument/2006/relationships/image" Target="../media/image26.png"/><Relationship Id="rId5" Type="http://schemas.openxmlformats.org/officeDocument/2006/relationships/image" Target="../media/image2.png"/><Relationship Id="rId4" Type="http://schemas.openxmlformats.org/officeDocument/2006/relationships/slide" Target="slide1.xml"/></Relationships>
</file>

<file path=ppt/slides/_rels/slide5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29.mp3"/><Relationship Id="rId1" Type="http://schemas.microsoft.com/office/2007/relationships/media" Target="../media/media29.mp3"/><Relationship Id="rId6" Type="http://schemas.openxmlformats.org/officeDocument/2006/relationships/image" Target="../media/image26.png"/><Relationship Id="rId5" Type="http://schemas.openxmlformats.org/officeDocument/2006/relationships/image" Target="../media/image2.png"/><Relationship Id="rId4" Type="http://schemas.openxmlformats.org/officeDocument/2006/relationships/slide" Target="slide1.xml"/></Relationships>
</file>

<file path=ppt/slides/_rels/slide5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30.mp3"/><Relationship Id="rId1" Type="http://schemas.microsoft.com/office/2007/relationships/media" Target="../media/media30.mp3"/><Relationship Id="rId6" Type="http://schemas.openxmlformats.org/officeDocument/2006/relationships/image" Target="../media/image26.png"/><Relationship Id="rId5" Type="http://schemas.openxmlformats.org/officeDocument/2006/relationships/image" Target="../media/image2.png"/><Relationship Id="rId4" Type="http://schemas.openxmlformats.org/officeDocument/2006/relationships/slide" Target="slide1.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8.png"/><Relationship Id="rId2" Type="http://schemas.openxmlformats.org/officeDocument/2006/relationships/audio" Target="../media/media31.mp3"/><Relationship Id="rId1" Type="http://schemas.microsoft.com/office/2007/relationships/media" Target="../media/media31.mp3"/><Relationship Id="rId6" Type="http://schemas.openxmlformats.org/officeDocument/2006/relationships/image" Target="../media/image26.png"/><Relationship Id="rId5" Type="http://schemas.openxmlformats.org/officeDocument/2006/relationships/image" Target="../media/image2.png"/><Relationship Id="rId4" Type="http://schemas.openxmlformats.org/officeDocument/2006/relationships/slide" Target="slide1.xml"/></Relationships>
</file>

<file path=ppt/slides/_rels/slide6.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slideLayout" Target="../slideLayouts/slideLayout1.xml"/><Relationship Id="rId7" Type="http://schemas.openxmlformats.org/officeDocument/2006/relationships/image" Target="../media/image8.jp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7.jpg"/><Relationship Id="rId5" Type="http://schemas.openxmlformats.org/officeDocument/2006/relationships/image" Target="../media/image6.jpg"/><Relationship Id="rId10" Type="http://schemas.openxmlformats.org/officeDocument/2006/relationships/image" Target="../media/image4.png"/><Relationship Id="rId4" Type="http://schemas.openxmlformats.org/officeDocument/2006/relationships/image" Target="../media/image5.jpg"/><Relationship Id="rId9" Type="http://schemas.openxmlformats.org/officeDocument/2006/relationships/image" Target="../media/image2.png"/></Relationships>
</file>

<file path=ppt/slides/_rels/slide6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32.mp3"/><Relationship Id="rId1" Type="http://schemas.microsoft.com/office/2007/relationships/media" Target="../media/media32.mp3"/><Relationship Id="rId6" Type="http://schemas.openxmlformats.org/officeDocument/2006/relationships/image" Target="../media/image26.png"/><Relationship Id="rId5" Type="http://schemas.openxmlformats.org/officeDocument/2006/relationships/image" Target="../media/image2.png"/><Relationship Id="rId4" Type="http://schemas.openxmlformats.org/officeDocument/2006/relationships/slide" Target="slide1.xml"/></Relationships>
</file>

<file path=ppt/slides/_rels/slide6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33.mp3"/><Relationship Id="rId1" Type="http://schemas.microsoft.com/office/2007/relationships/media" Target="../media/media33.mp3"/><Relationship Id="rId6" Type="http://schemas.openxmlformats.org/officeDocument/2006/relationships/image" Target="../media/image26.png"/><Relationship Id="rId5" Type="http://schemas.openxmlformats.org/officeDocument/2006/relationships/image" Target="../media/image2.png"/><Relationship Id="rId4" Type="http://schemas.openxmlformats.org/officeDocument/2006/relationships/slide" Target="slide1.xml"/></Relationships>
</file>

<file path=ppt/slides/_rels/slide6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1.xml"/><Relationship Id="rId7" Type="http://schemas.openxmlformats.org/officeDocument/2006/relationships/image" Target="../media/image27.png"/><Relationship Id="rId2" Type="http://schemas.openxmlformats.org/officeDocument/2006/relationships/audio" Target="../media/media34.mp3"/><Relationship Id="rId1" Type="http://schemas.microsoft.com/office/2007/relationships/media" Target="../media/media34.mp3"/><Relationship Id="rId6" Type="http://schemas.openxmlformats.org/officeDocument/2006/relationships/image" Target="../media/image26.png"/><Relationship Id="rId5" Type="http://schemas.openxmlformats.org/officeDocument/2006/relationships/image" Target="../media/image2.png"/><Relationship Id="rId4" Type="http://schemas.openxmlformats.org/officeDocument/2006/relationships/slide" Target="slide1.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9.emf"/><Relationship Id="rId2" Type="http://schemas.microsoft.com/office/2007/relationships/media" Target="../media/media35.mp3"/><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35.mp3"/><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1.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12.png"/><Relationship Id="rId2" Type="http://schemas.microsoft.com/office/2007/relationships/media" Target="../media/media36.mp3"/><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slide" Target="slide1.xml"/></Relationships>
</file>

<file path=ppt/slides/_rels/slide6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12.png"/><Relationship Id="rId2" Type="http://schemas.microsoft.com/office/2007/relationships/media" Target="../media/media36.mp3"/><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slide" Target="slide1.xml"/></Relationships>
</file>

<file path=ppt/slides/_rels/slide6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12.png"/><Relationship Id="rId2" Type="http://schemas.microsoft.com/office/2007/relationships/media" Target="../media/media36.mp3"/><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slide" Target="slide1.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xml"/><Relationship Id="rId7" Type="http://schemas.openxmlformats.org/officeDocument/2006/relationships/image" Target="../media/image2.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slide" Target="slide1.xml"/><Relationship Id="rId5" Type="http://schemas.openxmlformats.org/officeDocument/2006/relationships/image" Target="../media/image10.png"/><Relationship Id="rId4" Type="http://schemas.openxmlformats.org/officeDocument/2006/relationships/image" Target="../media/image9.emf"/><Relationship Id="rId9" Type="http://schemas.openxmlformats.org/officeDocument/2006/relationships/image" Target="../media/image12.png"/></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5" Type="http://schemas.openxmlformats.org/officeDocument/2006/relationships/image" Target="../media/image31.svg"/><Relationship Id="rId4" Type="http://schemas.openxmlformats.org/officeDocument/2006/relationships/image" Target="../media/image30.svg"/></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5" Type="http://schemas.openxmlformats.org/officeDocument/2006/relationships/image" Target="../media/image31.svg"/><Relationship Id="rId4" Type="http://schemas.openxmlformats.org/officeDocument/2006/relationships/image" Target="../media/image30.svg"/></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37.mp3"/><Relationship Id="rId1" Type="http://schemas.microsoft.com/office/2007/relationships/media" Target="../media/media37.mp3"/><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slide" Target="slide1.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2.png"/><Relationship Id="rId2" Type="http://schemas.microsoft.com/office/2007/relationships/media" Target="../media/media38.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slide" Target="slide1.xml"/><Relationship Id="rId4" Type="http://schemas.openxmlformats.org/officeDocument/2006/relationships/image" Target="../media/image10.pn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2.png"/><Relationship Id="rId2" Type="http://schemas.microsoft.com/office/2007/relationships/media" Target="../media/media38.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slide" Target="slide1.xml"/><Relationship Id="rId4" Type="http://schemas.openxmlformats.org/officeDocument/2006/relationships/image" Target="../media/image10.png"/></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xml"/><Relationship Id="rId7" Type="http://schemas.openxmlformats.org/officeDocument/2006/relationships/image" Target="../media/image2.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slide" Target="slide1.xml"/><Relationship Id="rId5" Type="http://schemas.openxmlformats.org/officeDocument/2006/relationships/image" Target="../media/image10.png"/><Relationship Id="rId4" Type="http://schemas.openxmlformats.org/officeDocument/2006/relationships/image" Target="../media/image13.emf"/><Relationship Id="rId9" Type="http://schemas.openxmlformats.org/officeDocument/2006/relationships/image" Target="../media/image12.png"/></Relationships>
</file>

<file path=ppt/slides/_rels/slide8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2.emf"/><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png"/></Relationships>
</file>

<file path=ppt/slides/_rels/slide8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2.emf"/><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png"/></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39.mp4"/><Relationship Id="rId1" Type="http://schemas.openxmlformats.org/officeDocument/2006/relationships/video" Target="NULL" TargetMode="External"/><Relationship Id="rId6" Type="http://schemas.openxmlformats.org/officeDocument/2006/relationships/image" Target="../media/image33.png"/><Relationship Id="rId5" Type="http://schemas.openxmlformats.org/officeDocument/2006/relationships/image" Target="../media/image2.png"/><Relationship Id="rId4" Type="http://schemas.openxmlformats.org/officeDocument/2006/relationships/slide" Target="slide1.xml"/></Relationships>
</file>

<file path=ppt/slides/_rels/slide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xml"/><Relationship Id="rId7" Type="http://schemas.openxmlformats.org/officeDocument/2006/relationships/image" Target="../media/image2.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slide" Target="slide1.xml"/><Relationship Id="rId5" Type="http://schemas.openxmlformats.org/officeDocument/2006/relationships/image" Target="../media/image10.png"/><Relationship Id="rId4" Type="http://schemas.openxmlformats.org/officeDocument/2006/relationships/image" Target="../media/image7.jpg"/><Relationship Id="rId9" Type="http://schemas.openxmlformats.org/officeDocument/2006/relationships/image" Target="../media/image12.png"/></Relationships>
</file>

<file path=ppt/slides/_rels/slide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2.xml"/><Relationship Id="rId5" Type="http://schemas.openxmlformats.org/officeDocument/2006/relationships/image" Target="../media/image37.jpg"/><Relationship Id="rId4" Type="http://schemas.openxmlformats.org/officeDocument/2006/relationships/image" Target="../media/image36.jpeg"/></Relationships>
</file>

<file path=ppt/slides/_rels/slide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8.jp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png"/></Relationships>
</file>

<file path=ppt/slides/_rels/slide9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8.jp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png"/></Relationships>
</file>

<file path=ppt/slides/_rels/slide9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8.jp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png"/></Relationships>
</file>

<file path=ppt/slides/_rels/slide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0ADA584D-7E34-E001-D552-F68CE55EC6B7}"/>
              </a:ext>
            </a:extLst>
          </p:cNvPr>
          <p:cNvSpPr/>
          <p:nvPr/>
        </p:nvSpPr>
        <p:spPr>
          <a:xfrm>
            <a:off x="10461534" y="2240970"/>
            <a:ext cx="1429740" cy="4250100"/>
          </a:xfrm>
          <a:prstGeom prst="rect">
            <a:avLst/>
          </a:prstGeom>
          <a:solidFill>
            <a:srgbClr val="E2F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b="1" dirty="0">
              <a:solidFill>
                <a:schemeClr val="tx1">
                  <a:lumMod val="75000"/>
                  <a:lumOff val="25000"/>
                </a:schemeClr>
              </a:solidFill>
            </a:endParaRPr>
          </a:p>
        </p:txBody>
      </p:sp>
      <p:sp>
        <p:nvSpPr>
          <p:cNvPr id="31" name="正方形/長方形 30">
            <a:extLst>
              <a:ext uri="{FF2B5EF4-FFF2-40B4-BE49-F238E27FC236}">
                <a16:creationId xmlns:a16="http://schemas.microsoft.com/office/drawing/2014/main" id="{4CC73B4E-D7A1-5AD9-2FF6-86F95A301D92}"/>
              </a:ext>
            </a:extLst>
          </p:cNvPr>
          <p:cNvSpPr/>
          <p:nvPr/>
        </p:nvSpPr>
        <p:spPr>
          <a:xfrm>
            <a:off x="233920" y="3106459"/>
            <a:ext cx="8640000" cy="72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b="1" dirty="0">
              <a:solidFill>
                <a:schemeClr val="tx1">
                  <a:lumMod val="75000"/>
                  <a:lumOff val="25000"/>
                </a:schemeClr>
              </a:solidFill>
            </a:endParaRPr>
          </a:p>
        </p:txBody>
      </p:sp>
      <p:sp>
        <p:nvSpPr>
          <p:cNvPr id="32" name="正方形/長方形 31">
            <a:extLst>
              <a:ext uri="{FF2B5EF4-FFF2-40B4-BE49-F238E27FC236}">
                <a16:creationId xmlns:a16="http://schemas.microsoft.com/office/drawing/2014/main" id="{1AC4241F-BC37-9975-3022-8EA531683DCC}"/>
              </a:ext>
            </a:extLst>
          </p:cNvPr>
          <p:cNvSpPr/>
          <p:nvPr/>
        </p:nvSpPr>
        <p:spPr>
          <a:xfrm>
            <a:off x="233920" y="3995386"/>
            <a:ext cx="8640000" cy="72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b="1" dirty="0">
              <a:solidFill>
                <a:schemeClr val="tx1">
                  <a:lumMod val="75000"/>
                  <a:lumOff val="25000"/>
                </a:schemeClr>
              </a:solidFill>
            </a:endParaRPr>
          </a:p>
        </p:txBody>
      </p:sp>
      <p:sp>
        <p:nvSpPr>
          <p:cNvPr id="33" name="正方形/長方形 32">
            <a:extLst>
              <a:ext uri="{FF2B5EF4-FFF2-40B4-BE49-F238E27FC236}">
                <a16:creationId xmlns:a16="http://schemas.microsoft.com/office/drawing/2014/main" id="{1635D127-3198-3844-39E9-0198A9C8377F}"/>
              </a:ext>
            </a:extLst>
          </p:cNvPr>
          <p:cNvSpPr/>
          <p:nvPr/>
        </p:nvSpPr>
        <p:spPr>
          <a:xfrm>
            <a:off x="228934" y="4884313"/>
            <a:ext cx="8640000" cy="72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b="1" dirty="0">
              <a:solidFill>
                <a:schemeClr val="tx1">
                  <a:lumMod val="75000"/>
                  <a:lumOff val="25000"/>
                </a:schemeClr>
              </a:solidFill>
            </a:endParaRPr>
          </a:p>
        </p:txBody>
      </p:sp>
      <p:sp>
        <p:nvSpPr>
          <p:cNvPr id="34" name="正方形/長方形 33">
            <a:extLst>
              <a:ext uri="{FF2B5EF4-FFF2-40B4-BE49-F238E27FC236}">
                <a16:creationId xmlns:a16="http://schemas.microsoft.com/office/drawing/2014/main" id="{1879C384-AFEB-2EA5-D1A2-5ED048275CFB}"/>
              </a:ext>
            </a:extLst>
          </p:cNvPr>
          <p:cNvSpPr/>
          <p:nvPr/>
        </p:nvSpPr>
        <p:spPr>
          <a:xfrm>
            <a:off x="233241" y="5771070"/>
            <a:ext cx="8640000" cy="72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b="1" dirty="0">
              <a:solidFill>
                <a:schemeClr val="tx1">
                  <a:lumMod val="75000"/>
                  <a:lumOff val="25000"/>
                </a:schemeClr>
              </a:solidFill>
            </a:endParaRPr>
          </a:p>
        </p:txBody>
      </p:sp>
      <p:sp>
        <p:nvSpPr>
          <p:cNvPr id="28" name="正方形/長方形 27">
            <a:extLst>
              <a:ext uri="{FF2B5EF4-FFF2-40B4-BE49-F238E27FC236}">
                <a16:creationId xmlns:a16="http://schemas.microsoft.com/office/drawing/2014/main" id="{2A30B884-9465-434F-0B85-8285ED88EDA2}"/>
              </a:ext>
            </a:extLst>
          </p:cNvPr>
          <p:cNvSpPr/>
          <p:nvPr/>
        </p:nvSpPr>
        <p:spPr>
          <a:xfrm>
            <a:off x="230477" y="2240970"/>
            <a:ext cx="8640000" cy="72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b="1" dirty="0">
              <a:solidFill>
                <a:schemeClr val="tx1">
                  <a:lumMod val="75000"/>
                  <a:lumOff val="25000"/>
                </a:schemeClr>
              </a:solidFill>
            </a:endParaRPr>
          </a:p>
        </p:txBody>
      </p:sp>
      <p:sp>
        <p:nvSpPr>
          <p:cNvPr id="5" name="正方形/長方形 4">
            <a:extLst>
              <a:ext uri="{FF2B5EF4-FFF2-40B4-BE49-F238E27FC236}">
                <a16:creationId xmlns:a16="http://schemas.microsoft.com/office/drawing/2014/main" id="{5FB96B8F-98F0-3C0B-6EBF-A648645B800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1/Introduction, Part 1</a:t>
            </a:r>
          </a:p>
        </p:txBody>
      </p:sp>
      <p:sp>
        <p:nvSpPr>
          <p:cNvPr id="13" name="テキスト ボックス 12">
            <a:extLst>
              <a:ext uri="{FF2B5EF4-FFF2-40B4-BE49-F238E27FC236}">
                <a16:creationId xmlns:a16="http://schemas.microsoft.com/office/drawing/2014/main" id="{6027E21F-2F61-68C4-6735-0D71C52118E0}"/>
              </a:ext>
            </a:extLst>
          </p:cNvPr>
          <p:cNvSpPr txBox="1"/>
          <p:nvPr/>
        </p:nvSpPr>
        <p:spPr>
          <a:xfrm>
            <a:off x="1918400" y="555829"/>
            <a:ext cx="8123096" cy="1569660"/>
          </a:xfrm>
          <a:prstGeom prst="rect">
            <a:avLst/>
          </a:prstGeom>
          <a:noFill/>
        </p:spPr>
        <p:txBody>
          <a:bodyPr wrap="square" rtlCol="0" anchor="ctr">
            <a:spAutoFit/>
          </a:bodyPr>
          <a:lstStyle/>
          <a:p>
            <a:r>
              <a:rPr kumimoji="1" lang="en-US" altLang="ja-JP" sz="48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Communication with</a:t>
            </a:r>
          </a:p>
          <a:p>
            <a:r>
              <a:rPr kumimoji="1" lang="en-US" altLang="ja-JP" sz="48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People Around the World</a:t>
            </a:r>
            <a:endParaRPr kumimoji="1" lang="ja-JP" altLang="en-US" sz="48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sp>
        <p:nvSpPr>
          <p:cNvPr id="14" name="四角形: 角を丸くする 13">
            <a:hlinkClick r:id="rId2" action="ppaction://hlinksldjump"/>
            <a:extLst>
              <a:ext uri="{FF2B5EF4-FFF2-40B4-BE49-F238E27FC236}">
                <a16:creationId xmlns:a16="http://schemas.microsoft.com/office/drawing/2014/main" id="{766F9927-E931-1760-99A2-2F891B23E2DC}"/>
              </a:ext>
            </a:extLst>
          </p:cNvPr>
          <p:cNvSpPr/>
          <p:nvPr/>
        </p:nvSpPr>
        <p:spPr>
          <a:xfrm>
            <a:off x="585972" y="3196459"/>
            <a:ext cx="252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latin typeface="UD デジタル 教科書体 NK-B" panose="02020700000000000000" pitchFamily="18" charset="-128"/>
                <a:ea typeface="UD デジタル 教科書体 NK-B" panose="02020700000000000000" pitchFamily="18" charset="-128"/>
              </a:rPr>
              <a:t>Flashcards</a:t>
            </a:r>
            <a:endParaRPr kumimoji="1" lang="ja-JP" altLang="en-US" sz="1600" b="1" dirty="0">
              <a:latin typeface="UD デジタル 教科書体 NK-B" panose="02020700000000000000" pitchFamily="18" charset="-128"/>
              <a:ea typeface="UD デジタル 教科書体 NK-B" panose="02020700000000000000" pitchFamily="18" charset="-128"/>
            </a:endParaRPr>
          </a:p>
        </p:txBody>
      </p:sp>
      <p:sp>
        <p:nvSpPr>
          <p:cNvPr id="17" name="四角形: 角を丸くする 16">
            <a:hlinkClick r:id="rId3" action="ppaction://hlinksldjump"/>
            <a:extLst>
              <a:ext uri="{FF2B5EF4-FFF2-40B4-BE49-F238E27FC236}">
                <a16:creationId xmlns:a16="http://schemas.microsoft.com/office/drawing/2014/main" id="{B7D7BE1F-10AA-1AF8-45D1-FA745E25B0D2}"/>
              </a:ext>
            </a:extLst>
          </p:cNvPr>
          <p:cNvSpPr/>
          <p:nvPr/>
        </p:nvSpPr>
        <p:spPr>
          <a:xfrm>
            <a:off x="2623787" y="4084301"/>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dirty="0">
                <a:latin typeface="UD デジタル 教科書体 NK-B" panose="02020700000000000000" pitchFamily="18" charset="-128"/>
                <a:ea typeface="UD デジタル 教科書体 NK-B" panose="02020700000000000000" pitchFamily="18" charset="-128"/>
              </a:rPr>
              <a:t>Paragraph</a:t>
            </a:r>
            <a:endParaRPr kumimoji="1" lang="ja-JP" altLang="en-US" sz="1600" b="1" dirty="0">
              <a:latin typeface="UD デジタル 教科書体 NK-B" panose="02020700000000000000" pitchFamily="18" charset="-128"/>
              <a:ea typeface="UD デジタル 教科書体 NK-B" panose="02020700000000000000" pitchFamily="18" charset="-128"/>
            </a:endParaRPr>
          </a:p>
        </p:txBody>
      </p:sp>
      <p:sp>
        <p:nvSpPr>
          <p:cNvPr id="18" name="四角形: 角を丸くする 17">
            <a:hlinkClick r:id="rId4" action="ppaction://hlinksldjump"/>
            <a:extLst>
              <a:ext uri="{FF2B5EF4-FFF2-40B4-BE49-F238E27FC236}">
                <a16:creationId xmlns:a16="http://schemas.microsoft.com/office/drawing/2014/main" id="{D2F1FCF6-5FE0-2C26-C4A4-9AF35309712B}"/>
              </a:ext>
            </a:extLst>
          </p:cNvPr>
          <p:cNvSpPr/>
          <p:nvPr/>
        </p:nvSpPr>
        <p:spPr>
          <a:xfrm>
            <a:off x="6699416" y="4084301"/>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dirty="0">
                <a:latin typeface="UD デジタル 教科書体 NK-B" panose="02020700000000000000" pitchFamily="18" charset="-128"/>
                <a:ea typeface="UD デジタル 教科書体 NK-B" panose="02020700000000000000" pitchFamily="18" charset="-128"/>
              </a:rPr>
              <a:t>Phrase</a:t>
            </a:r>
            <a:endParaRPr kumimoji="1" lang="ja-JP" altLang="en-US" sz="1600" b="1" dirty="0">
              <a:latin typeface="UD デジタル 教科書体 NK-B" panose="02020700000000000000" pitchFamily="18" charset="-128"/>
              <a:ea typeface="UD デジタル 教科書体 NK-B" panose="02020700000000000000" pitchFamily="18" charset="-128"/>
            </a:endParaRPr>
          </a:p>
        </p:txBody>
      </p:sp>
      <p:sp>
        <p:nvSpPr>
          <p:cNvPr id="2" name="四角形: 角を丸くする 1">
            <a:hlinkClick r:id="rId5" action="ppaction://hlinksldjump"/>
            <a:extLst>
              <a:ext uri="{FF2B5EF4-FFF2-40B4-BE49-F238E27FC236}">
                <a16:creationId xmlns:a16="http://schemas.microsoft.com/office/drawing/2014/main" id="{971DB406-111A-0FC9-97D8-05579CA073D1}"/>
              </a:ext>
            </a:extLst>
          </p:cNvPr>
          <p:cNvSpPr/>
          <p:nvPr/>
        </p:nvSpPr>
        <p:spPr>
          <a:xfrm>
            <a:off x="4661602" y="4084301"/>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latin typeface="UD デジタル 教科書体 NK-B" panose="02020700000000000000" pitchFamily="18" charset="-128"/>
                <a:ea typeface="UD デジタル 教科書体 NK-B" panose="02020700000000000000" pitchFamily="18" charset="-128"/>
              </a:rPr>
              <a:t>Sentence</a:t>
            </a:r>
            <a:endParaRPr kumimoji="1" lang="ja-JP" altLang="en-US" sz="1600" b="1" dirty="0">
              <a:latin typeface="UD デジタル 教科書体 NK-B" panose="02020700000000000000" pitchFamily="18" charset="-128"/>
              <a:ea typeface="UD デジタル 教科書体 NK-B" panose="02020700000000000000" pitchFamily="18" charset="-128"/>
            </a:endParaRPr>
          </a:p>
        </p:txBody>
      </p:sp>
      <p:sp>
        <p:nvSpPr>
          <p:cNvPr id="7" name="四角形: 角を丸くする 6">
            <a:hlinkClick r:id="rId6" action="ppaction://hlinksldjump"/>
            <a:extLst>
              <a:ext uri="{FF2B5EF4-FFF2-40B4-BE49-F238E27FC236}">
                <a16:creationId xmlns:a16="http://schemas.microsoft.com/office/drawing/2014/main" id="{801E534B-42FC-167C-81E4-A42C99118E90}"/>
              </a:ext>
            </a:extLst>
          </p:cNvPr>
          <p:cNvSpPr/>
          <p:nvPr/>
        </p:nvSpPr>
        <p:spPr>
          <a:xfrm>
            <a:off x="584175" y="4951078"/>
            <a:ext cx="1801797"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latin typeface="UD デジタル 教科書体 NK-B" panose="02020700000000000000" pitchFamily="18" charset="-128"/>
                <a:ea typeface="UD デジタル 教科書体 NK-B" panose="02020700000000000000" pitchFamily="18" charset="-128"/>
              </a:rPr>
              <a:t>Summary</a:t>
            </a:r>
          </a:p>
        </p:txBody>
      </p:sp>
      <p:sp>
        <p:nvSpPr>
          <p:cNvPr id="9" name="四角形: 角を丸くする 8">
            <a:hlinkClick r:id="rId7" action="ppaction://hlinksldjump"/>
            <a:extLst>
              <a:ext uri="{FF2B5EF4-FFF2-40B4-BE49-F238E27FC236}">
                <a16:creationId xmlns:a16="http://schemas.microsoft.com/office/drawing/2014/main" id="{E1719B81-8E44-664D-2E17-92B6B5CE3A14}"/>
              </a:ext>
            </a:extLst>
          </p:cNvPr>
          <p:cNvSpPr/>
          <p:nvPr/>
        </p:nvSpPr>
        <p:spPr>
          <a:xfrm>
            <a:off x="2623787" y="4951078"/>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latin typeface="UD デジタル 教科書体 NK-B" panose="02020700000000000000" pitchFamily="18" charset="-128"/>
                <a:ea typeface="UD デジタル 教科書体 NK-B" panose="02020700000000000000" pitchFamily="18" charset="-128"/>
              </a:rPr>
              <a:t>True or False</a:t>
            </a:r>
          </a:p>
        </p:txBody>
      </p:sp>
      <p:sp>
        <p:nvSpPr>
          <p:cNvPr id="11" name="四角形: 角を丸くする 10">
            <a:hlinkClick r:id="rId8" action="ppaction://hlinksldjump"/>
            <a:extLst>
              <a:ext uri="{FF2B5EF4-FFF2-40B4-BE49-F238E27FC236}">
                <a16:creationId xmlns:a16="http://schemas.microsoft.com/office/drawing/2014/main" id="{B7E23282-6529-CAB2-F1FC-7CE14C23A3EB}"/>
              </a:ext>
            </a:extLst>
          </p:cNvPr>
          <p:cNvSpPr/>
          <p:nvPr/>
        </p:nvSpPr>
        <p:spPr>
          <a:xfrm>
            <a:off x="585972" y="5867269"/>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spc="-100" dirty="0">
                <a:latin typeface="UD デジタル 教科書体 NK-B" panose="02020700000000000000" pitchFamily="18" charset="-128"/>
                <a:ea typeface="UD デジタル 教科書体 NK-B" panose="02020700000000000000" pitchFamily="18" charset="-128"/>
              </a:rPr>
              <a:t>Comprehension</a:t>
            </a:r>
            <a:r>
              <a:rPr lang="ja-JP" altLang="en-US" sz="1600" b="1" spc="-100" dirty="0">
                <a:latin typeface="UD デジタル 教科書体 NK-B" panose="02020700000000000000" pitchFamily="18" charset="-128"/>
                <a:ea typeface="UD デジタル 教科書体 NK-B" panose="02020700000000000000" pitchFamily="18" charset="-128"/>
              </a:rPr>
              <a:t>　</a:t>
            </a:r>
            <a:r>
              <a:rPr lang="en-US" altLang="ja-JP" sz="1600" b="1" spc="-100" dirty="0">
                <a:latin typeface="UD デジタル 教科書体 NK-B" panose="02020700000000000000" pitchFamily="18" charset="-128"/>
                <a:ea typeface="UD デジタル 教科書体 NK-B" panose="02020700000000000000" pitchFamily="18" charset="-128"/>
              </a:rPr>
              <a:t>【</a:t>
            </a:r>
            <a:r>
              <a:rPr lang="ja-JP" altLang="en-US" sz="1600" b="1" spc="-100" dirty="0">
                <a:latin typeface="UD デジタル 教科書体 NK-B" panose="02020700000000000000" pitchFamily="18" charset="-128"/>
                <a:ea typeface="UD デジタル 教科書体 NK-B" panose="02020700000000000000" pitchFamily="18" charset="-128"/>
              </a:rPr>
              <a:t>１</a:t>
            </a:r>
            <a:r>
              <a:rPr lang="en-US" altLang="ja-JP" sz="1600" b="1" spc="-100" dirty="0">
                <a:latin typeface="UD デジタル 教科書体 NK-B" panose="02020700000000000000" pitchFamily="18" charset="-128"/>
                <a:ea typeface="UD デジタル 教科書体 NK-B" panose="02020700000000000000" pitchFamily="18" charset="-128"/>
              </a:rPr>
              <a:t>】</a:t>
            </a:r>
            <a:endParaRPr lang="en-US" altLang="ja-JP" sz="1600" b="1" dirty="0">
              <a:latin typeface="UD デジタル 教科書体 NK-B" panose="02020700000000000000" pitchFamily="18" charset="-128"/>
              <a:ea typeface="UD デジタル 教科書体 NK-B" panose="02020700000000000000" pitchFamily="18" charset="-128"/>
            </a:endParaRPr>
          </a:p>
        </p:txBody>
      </p:sp>
      <p:sp>
        <p:nvSpPr>
          <p:cNvPr id="15" name="四角形: 角を丸くする 14">
            <a:hlinkClick r:id="rId9" action="ppaction://hlinksldjump"/>
            <a:extLst>
              <a:ext uri="{FF2B5EF4-FFF2-40B4-BE49-F238E27FC236}">
                <a16:creationId xmlns:a16="http://schemas.microsoft.com/office/drawing/2014/main" id="{B147466B-7842-D188-02C9-29B24FF0B583}"/>
              </a:ext>
            </a:extLst>
          </p:cNvPr>
          <p:cNvSpPr/>
          <p:nvPr/>
        </p:nvSpPr>
        <p:spPr>
          <a:xfrm>
            <a:off x="2623787" y="5867269"/>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spc="-100" dirty="0">
                <a:latin typeface="UD デジタル 教科書体 NK-B" panose="02020700000000000000" pitchFamily="18" charset="-128"/>
                <a:ea typeface="UD デジタル 教科書体 NK-B" panose="02020700000000000000" pitchFamily="18" charset="-128"/>
              </a:rPr>
              <a:t>Comprehension</a:t>
            </a:r>
            <a:r>
              <a:rPr lang="ja-JP" altLang="en-US" sz="1600" b="1" spc="-100" dirty="0">
                <a:latin typeface="UD デジタル 教科書体 NK-B" panose="02020700000000000000" pitchFamily="18" charset="-128"/>
                <a:ea typeface="UD デジタル 教科書体 NK-B" panose="02020700000000000000" pitchFamily="18" charset="-128"/>
              </a:rPr>
              <a:t>　</a:t>
            </a:r>
            <a:r>
              <a:rPr lang="en-US" altLang="ja-JP" sz="1600" b="1" spc="-100" dirty="0">
                <a:latin typeface="UD デジタル 教科書体 NK-B" panose="02020700000000000000" pitchFamily="18" charset="-128"/>
                <a:ea typeface="UD デジタル 教科書体 NK-B" panose="02020700000000000000" pitchFamily="18" charset="-128"/>
              </a:rPr>
              <a:t>【</a:t>
            </a:r>
            <a:r>
              <a:rPr lang="ja-JP" altLang="en-US" sz="1600" b="1" spc="-100" dirty="0">
                <a:latin typeface="UD デジタル 教科書体 NK-B" panose="02020700000000000000" pitchFamily="18" charset="-128"/>
                <a:ea typeface="UD デジタル 教科書体 NK-B" panose="02020700000000000000" pitchFamily="18" charset="-128"/>
              </a:rPr>
              <a:t>２</a:t>
            </a:r>
            <a:r>
              <a:rPr lang="en-US" altLang="ja-JP" sz="1600" b="1" spc="-100" dirty="0">
                <a:latin typeface="UD デジタル 教科書体 NK-B" panose="02020700000000000000" pitchFamily="18" charset="-128"/>
                <a:ea typeface="UD デジタル 教科書体 NK-B" panose="02020700000000000000" pitchFamily="18" charset="-128"/>
              </a:rPr>
              <a:t>】</a:t>
            </a:r>
            <a:endParaRPr kumimoji="1" lang="en-US" altLang="ja-JP" sz="1600" b="1" dirty="0">
              <a:latin typeface="UD デジタル 教科書体 NK-B" panose="02020700000000000000" pitchFamily="18" charset="-128"/>
              <a:ea typeface="UD デジタル 教科書体 NK-B" panose="02020700000000000000" pitchFamily="18" charset="-128"/>
            </a:endParaRPr>
          </a:p>
        </p:txBody>
      </p:sp>
      <p:sp>
        <p:nvSpPr>
          <p:cNvPr id="4" name="四角形: 角を丸くする 3">
            <a:hlinkClick r:id="rId10" action="ppaction://hlinksldjump"/>
            <a:extLst>
              <a:ext uri="{FF2B5EF4-FFF2-40B4-BE49-F238E27FC236}">
                <a16:creationId xmlns:a16="http://schemas.microsoft.com/office/drawing/2014/main" id="{EC4EF4F9-7738-2E14-3A0E-A9DEC1D1879F}"/>
              </a:ext>
            </a:extLst>
          </p:cNvPr>
          <p:cNvSpPr/>
          <p:nvPr/>
        </p:nvSpPr>
        <p:spPr>
          <a:xfrm>
            <a:off x="585973" y="2330970"/>
            <a:ext cx="2519999"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latin typeface="UD デジタル 教科書体 NK-B" panose="02020700000000000000" pitchFamily="18" charset="-128"/>
                <a:ea typeface="UD デジタル 教科書体 NK-B" panose="02020700000000000000" pitchFamily="18" charset="-128"/>
              </a:rPr>
              <a:t>Oral Introduction</a:t>
            </a:r>
          </a:p>
        </p:txBody>
      </p:sp>
      <p:sp>
        <p:nvSpPr>
          <p:cNvPr id="21" name="四角形: 角を丸くする 20">
            <a:hlinkClick r:id="rId11" action="ppaction://hlinksldjump"/>
            <a:extLst>
              <a:ext uri="{FF2B5EF4-FFF2-40B4-BE49-F238E27FC236}">
                <a16:creationId xmlns:a16="http://schemas.microsoft.com/office/drawing/2014/main" id="{1F7CAAB9-EB24-B7A7-CF6D-E81F1A1A6FCA}"/>
              </a:ext>
            </a:extLst>
          </p:cNvPr>
          <p:cNvSpPr/>
          <p:nvPr/>
        </p:nvSpPr>
        <p:spPr>
          <a:xfrm>
            <a:off x="3290477" y="2330970"/>
            <a:ext cx="252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latin typeface="UD デジタル 教科書体 NK-B" panose="02020700000000000000" pitchFamily="18" charset="-128"/>
                <a:ea typeface="UD デジタル 教科書体 NK-B" panose="02020700000000000000" pitchFamily="18" charset="-128"/>
              </a:rPr>
              <a:t>Warm-up</a:t>
            </a:r>
            <a:endParaRPr kumimoji="1" lang="ja-JP" altLang="en-US" sz="1600" b="1" dirty="0">
              <a:latin typeface="UD デジタル 教科書体 NK-B" panose="02020700000000000000" pitchFamily="18" charset="-128"/>
              <a:ea typeface="UD デジタル 教科書体 NK-B" panose="02020700000000000000" pitchFamily="18" charset="-128"/>
            </a:endParaRPr>
          </a:p>
        </p:txBody>
      </p:sp>
      <p:sp>
        <p:nvSpPr>
          <p:cNvPr id="3" name="四角形: 角を丸くする 2">
            <a:hlinkClick r:id="rId12" action="ppaction://hlinksldjump"/>
            <a:extLst>
              <a:ext uri="{FF2B5EF4-FFF2-40B4-BE49-F238E27FC236}">
                <a16:creationId xmlns:a16="http://schemas.microsoft.com/office/drawing/2014/main" id="{0CEC3A6B-B8C1-7BB5-9632-B0E131778932}"/>
              </a:ext>
            </a:extLst>
          </p:cNvPr>
          <p:cNvSpPr/>
          <p:nvPr/>
        </p:nvSpPr>
        <p:spPr>
          <a:xfrm>
            <a:off x="585972" y="4084301"/>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dirty="0">
                <a:latin typeface="UD デジタル 教科書体 NK-B" panose="02020700000000000000" pitchFamily="18" charset="-128"/>
                <a:ea typeface="UD デジタル 教科書体 NK-B" panose="02020700000000000000" pitchFamily="18" charset="-128"/>
              </a:rPr>
              <a:t>Text Scroll</a:t>
            </a:r>
            <a:endParaRPr kumimoji="1" lang="ja-JP" altLang="en-US" sz="1600" b="1" dirty="0">
              <a:latin typeface="UD デジタル 教科書体 NK-B" panose="02020700000000000000" pitchFamily="18" charset="-128"/>
              <a:ea typeface="UD デジタル 教科書体 NK-B" panose="02020700000000000000" pitchFamily="18" charset="-128"/>
            </a:endParaRPr>
          </a:p>
        </p:txBody>
      </p:sp>
      <p:sp>
        <p:nvSpPr>
          <p:cNvPr id="8" name="四角形: 角を丸くする 7">
            <a:hlinkClick r:id="rId13" action="ppaction://hlinksldjump"/>
            <a:extLst>
              <a:ext uri="{FF2B5EF4-FFF2-40B4-BE49-F238E27FC236}">
                <a16:creationId xmlns:a16="http://schemas.microsoft.com/office/drawing/2014/main" id="{92BB886F-DDDF-0214-4180-98B630CA8E56}"/>
              </a:ext>
            </a:extLst>
          </p:cNvPr>
          <p:cNvSpPr/>
          <p:nvPr/>
        </p:nvSpPr>
        <p:spPr>
          <a:xfrm>
            <a:off x="6699416" y="4943456"/>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latin typeface="UD デジタル 教科書体 NK-B" panose="02020700000000000000" pitchFamily="18" charset="-128"/>
                <a:ea typeface="UD デジタル 教科書体 NK-B" panose="02020700000000000000" pitchFamily="18" charset="-128"/>
              </a:rPr>
              <a:t>Paragraph </a:t>
            </a:r>
            <a:r>
              <a:rPr lang="en-US" altLang="ja-JP" sz="1600" b="1" dirty="0">
                <a:latin typeface="UD デジタル 教科書体 NK-B" panose="02020700000000000000" pitchFamily="18" charset="-128"/>
                <a:ea typeface="UD デジタル 教科書体 NK-B" panose="02020700000000000000" pitchFamily="18" charset="-128"/>
              </a:rPr>
              <a:t>Chart</a:t>
            </a:r>
            <a:endParaRPr kumimoji="1" lang="en-US" altLang="ja-JP" sz="1600" b="1" dirty="0">
              <a:latin typeface="UD デジタル 教科書体 NK-B" panose="02020700000000000000" pitchFamily="18" charset="-128"/>
              <a:ea typeface="UD デジタル 教科書体 NK-B" panose="02020700000000000000" pitchFamily="18" charset="-128"/>
            </a:endParaRPr>
          </a:p>
        </p:txBody>
      </p:sp>
      <p:sp>
        <p:nvSpPr>
          <p:cNvPr id="10" name="四角形: 角を丸くする 9">
            <a:hlinkClick r:id="rId14" action="ppaction://hlinksldjump"/>
            <a:extLst>
              <a:ext uri="{FF2B5EF4-FFF2-40B4-BE49-F238E27FC236}">
                <a16:creationId xmlns:a16="http://schemas.microsoft.com/office/drawing/2014/main" id="{438023DF-6692-EE8A-5F22-8C608DB1C165}"/>
              </a:ext>
            </a:extLst>
          </p:cNvPr>
          <p:cNvSpPr/>
          <p:nvPr/>
        </p:nvSpPr>
        <p:spPr>
          <a:xfrm>
            <a:off x="4661602" y="4958372"/>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dirty="0">
                <a:latin typeface="UD デジタル 教科書体 NK-B" panose="02020700000000000000" pitchFamily="18" charset="-128"/>
                <a:ea typeface="UD デジタル 教科書体 NK-B" panose="02020700000000000000" pitchFamily="18" charset="-128"/>
              </a:rPr>
              <a:t>What is the topic?</a:t>
            </a:r>
            <a:endParaRPr kumimoji="1" lang="en-US" altLang="ja-JP" sz="1600" b="1" dirty="0">
              <a:latin typeface="UD デジタル 教科書体 NK-B" panose="02020700000000000000" pitchFamily="18" charset="-128"/>
              <a:ea typeface="UD デジタル 教科書体 NK-B" panose="02020700000000000000" pitchFamily="18" charset="-128"/>
            </a:endParaRPr>
          </a:p>
        </p:txBody>
      </p:sp>
      <p:sp>
        <p:nvSpPr>
          <p:cNvPr id="12" name="正方形/長方形 11">
            <a:extLst>
              <a:ext uri="{FF2B5EF4-FFF2-40B4-BE49-F238E27FC236}">
                <a16:creationId xmlns:a16="http://schemas.microsoft.com/office/drawing/2014/main" id="{27CF79B1-9CCB-988E-7755-A1269509C52A}"/>
              </a:ext>
            </a:extLst>
          </p:cNvPr>
          <p:cNvSpPr/>
          <p:nvPr/>
        </p:nvSpPr>
        <p:spPr>
          <a:xfrm>
            <a:off x="9031794" y="2240970"/>
            <a:ext cx="1429740" cy="4250100"/>
          </a:xfrm>
          <a:prstGeom prst="rect">
            <a:avLst/>
          </a:prstGeom>
          <a:solidFill>
            <a:srgbClr val="E2F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en-US" altLang="ja-JP" b="1" dirty="0">
              <a:solidFill>
                <a:schemeClr val="tx1">
                  <a:lumMod val="75000"/>
                  <a:lumOff val="25000"/>
                </a:schemeClr>
              </a:solidFill>
            </a:endParaRPr>
          </a:p>
        </p:txBody>
      </p:sp>
      <p:sp>
        <p:nvSpPr>
          <p:cNvPr id="16" name="四角形: 角を丸くする 15">
            <a:hlinkClick r:id="rId15" action="ppaction://hlinksldjump"/>
            <a:extLst>
              <a:ext uri="{FF2B5EF4-FFF2-40B4-BE49-F238E27FC236}">
                <a16:creationId xmlns:a16="http://schemas.microsoft.com/office/drawing/2014/main" id="{2C9E063A-6BF3-898E-1725-E6123E3D67D7}"/>
              </a:ext>
            </a:extLst>
          </p:cNvPr>
          <p:cNvSpPr/>
          <p:nvPr/>
        </p:nvSpPr>
        <p:spPr>
          <a:xfrm>
            <a:off x="9136925" y="5266642"/>
            <a:ext cx="1185670" cy="51174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latin typeface="UD デジタル 教科書体 NK-B" panose="02020700000000000000" pitchFamily="18" charset="-128"/>
                <a:ea typeface="UD デジタル 教科書体 NK-B" panose="02020700000000000000" pitchFamily="18" charset="-128"/>
              </a:rPr>
              <a:t>パラフレーズ</a:t>
            </a:r>
            <a:endParaRPr kumimoji="1" lang="en-US" altLang="ja-JP" sz="1200" b="1" dirty="0">
              <a:latin typeface="UD デジタル 教科書体 NK-B" panose="02020700000000000000" pitchFamily="18" charset="-128"/>
              <a:ea typeface="UD デジタル 教科書体 NK-B" panose="02020700000000000000" pitchFamily="18" charset="-128"/>
            </a:endParaRPr>
          </a:p>
          <a:p>
            <a:pPr algn="ctr"/>
            <a:r>
              <a:rPr lang="ja-JP" altLang="en-US" sz="1200" b="1" dirty="0">
                <a:latin typeface="UD デジタル 教科書体 NK-B" panose="02020700000000000000" pitchFamily="18" charset="-128"/>
                <a:ea typeface="UD デジタル 教科書体 NK-B" panose="02020700000000000000" pitchFamily="18" charset="-128"/>
              </a:rPr>
              <a:t>（</a:t>
            </a:r>
            <a:r>
              <a:rPr lang="en-US" altLang="ja-JP" sz="1200" b="1" dirty="0">
                <a:latin typeface="UD デジタル 教科書体 NK-B" panose="02020700000000000000" pitchFamily="18" charset="-128"/>
                <a:ea typeface="UD デジタル 教科書体 NK-B" panose="02020700000000000000" pitchFamily="18" charset="-128"/>
              </a:rPr>
              <a:t>AI</a:t>
            </a:r>
            <a:r>
              <a:rPr lang="ja-JP" altLang="en-US" sz="1200" b="1" dirty="0">
                <a:latin typeface="UD デジタル 教科書体 NK-B" panose="02020700000000000000" pitchFamily="18" charset="-128"/>
                <a:ea typeface="UD デジタル 教科書体 NK-B" panose="02020700000000000000" pitchFamily="18" charset="-128"/>
              </a:rPr>
              <a:t>）</a:t>
            </a:r>
            <a:endParaRPr kumimoji="1" lang="en-US" altLang="ja-JP" sz="1200" b="1" dirty="0">
              <a:latin typeface="UD デジタル 教科書体 NK-B" panose="02020700000000000000" pitchFamily="18" charset="-128"/>
              <a:ea typeface="UD デジタル 教科書体 NK-B" panose="02020700000000000000" pitchFamily="18" charset="-128"/>
            </a:endParaRPr>
          </a:p>
        </p:txBody>
      </p:sp>
      <p:sp>
        <p:nvSpPr>
          <p:cNvPr id="19" name="四角形: 角を丸くする 18">
            <a:hlinkClick r:id="rId16" action="ppaction://hlinksldjump"/>
            <a:extLst>
              <a:ext uri="{FF2B5EF4-FFF2-40B4-BE49-F238E27FC236}">
                <a16:creationId xmlns:a16="http://schemas.microsoft.com/office/drawing/2014/main" id="{81C5B45B-7C92-A104-9C83-B8EC63159D05}"/>
              </a:ext>
            </a:extLst>
          </p:cNvPr>
          <p:cNvSpPr/>
          <p:nvPr/>
        </p:nvSpPr>
        <p:spPr>
          <a:xfrm>
            <a:off x="10572224" y="3488405"/>
            <a:ext cx="1185670" cy="515886"/>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latin typeface="UD デジタル 教科書体 NK-B" panose="02020700000000000000" pitchFamily="18" charset="-128"/>
                <a:ea typeface="UD デジタル 教科書体 NK-B" panose="02020700000000000000" pitchFamily="18" charset="-128"/>
              </a:rPr>
              <a:t>新出語</a:t>
            </a:r>
            <a:r>
              <a:rPr lang="ja-JP" altLang="en-US" sz="1200" b="1" dirty="0">
                <a:latin typeface="UD デジタル 教科書体 NK-B" panose="02020700000000000000" pitchFamily="18" charset="-128"/>
                <a:ea typeface="UD デジタル 教科書体 NK-B" panose="02020700000000000000" pitchFamily="18" charset="-128"/>
              </a:rPr>
              <a:t> 英英</a:t>
            </a:r>
            <a:endParaRPr kumimoji="1" lang="en-US" altLang="ja-JP" sz="1200" b="1" dirty="0">
              <a:latin typeface="UD デジタル 教科書体 NK-B" panose="02020700000000000000" pitchFamily="18" charset="-128"/>
              <a:ea typeface="UD デジタル 教科書体 NK-B" panose="02020700000000000000" pitchFamily="18" charset="-128"/>
            </a:endParaRPr>
          </a:p>
        </p:txBody>
      </p:sp>
      <p:sp>
        <p:nvSpPr>
          <p:cNvPr id="20" name="四角形: 角を丸くする 19">
            <a:hlinkClick r:id="rId17" action="ppaction://hlinksldjump"/>
            <a:extLst>
              <a:ext uri="{FF2B5EF4-FFF2-40B4-BE49-F238E27FC236}">
                <a16:creationId xmlns:a16="http://schemas.microsoft.com/office/drawing/2014/main" id="{A830A080-BFA6-AF6B-2983-E750B7E3F140}"/>
              </a:ext>
            </a:extLst>
          </p:cNvPr>
          <p:cNvSpPr/>
          <p:nvPr/>
        </p:nvSpPr>
        <p:spPr>
          <a:xfrm>
            <a:off x="9136925" y="4674782"/>
            <a:ext cx="1185670" cy="51174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latin typeface="UD デジタル 教科書体 NK-B" panose="02020700000000000000" pitchFamily="18" charset="-128"/>
                <a:ea typeface="UD デジタル 教科書体 NK-B" panose="02020700000000000000" pitchFamily="18" charset="-128"/>
              </a:rPr>
              <a:t>本文</a:t>
            </a:r>
            <a:endParaRPr kumimoji="1" lang="en-US" altLang="ja-JP" sz="1200" b="1" dirty="0">
              <a:latin typeface="UD デジタル 教科書体 NK-B" panose="02020700000000000000" pitchFamily="18" charset="-128"/>
              <a:ea typeface="UD デジタル 教科書体 NK-B" panose="02020700000000000000" pitchFamily="18" charset="-128"/>
            </a:endParaRPr>
          </a:p>
          <a:p>
            <a:pPr algn="ctr"/>
            <a:r>
              <a:rPr kumimoji="1" lang="ja-JP" altLang="en-US" sz="1200" b="1" dirty="0">
                <a:latin typeface="UD デジタル 教科書体 NK-B" panose="02020700000000000000" pitchFamily="18" charset="-128"/>
                <a:ea typeface="UD デジタル 教科書体 NK-B" panose="02020700000000000000" pitchFamily="18" charset="-128"/>
              </a:rPr>
              <a:t>補充問題</a:t>
            </a:r>
            <a:endParaRPr kumimoji="1" lang="en-US" altLang="ja-JP" sz="1200" b="1" dirty="0">
              <a:latin typeface="UD デジタル 教科書体 NK-B" panose="02020700000000000000" pitchFamily="18" charset="-128"/>
              <a:ea typeface="UD デジタル 教科書体 NK-B" panose="02020700000000000000" pitchFamily="18" charset="-128"/>
            </a:endParaRPr>
          </a:p>
        </p:txBody>
      </p:sp>
      <p:sp>
        <p:nvSpPr>
          <p:cNvPr id="22" name="四角形: 角を丸くする 21">
            <a:hlinkClick r:id="rId18" action="ppaction://hlinksldjump"/>
            <a:extLst>
              <a:ext uri="{FF2B5EF4-FFF2-40B4-BE49-F238E27FC236}">
                <a16:creationId xmlns:a16="http://schemas.microsoft.com/office/drawing/2014/main" id="{F669C988-6BA7-1EE1-7F59-2D11A0E8F613}"/>
              </a:ext>
            </a:extLst>
          </p:cNvPr>
          <p:cNvSpPr/>
          <p:nvPr/>
        </p:nvSpPr>
        <p:spPr>
          <a:xfrm>
            <a:off x="9136925" y="4082629"/>
            <a:ext cx="1185670" cy="51174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latin typeface="UD デジタル 教科書体 NK-B" panose="02020700000000000000" pitchFamily="18" charset="-128"/>
                <a:ea typeface="UD デジタル 教科書体 NK-B" panose="02020700000000000000" pitchFamily="18" charset="-128"/>
              </a:rPr>
              <a:t>導入</a:t>
            </a:r>
            <a:r>
              <a:rPr kumimoji="1" lang="ja-JP" altLang="en-US" sz="1200" b="1" dirty="0">
                <a:latin typeface="UD デジタル 教科書体 NK-B" panose="02020700000000000000" pitchFamily="18" charset="-128"/>
                <a:ea typeface="UD デジタル 教科書体 NK-B" panose="02020700000000000000" pitchFamily="18" charset="-128"/>
              </a:rPr>
              <a:t>写真</a:t>
            </a:r>
            <a:endParaRPr kumimoji="1" lang="en-US" altLang="ja-JP" sz="1200" b="1" dirty="0">
              <a:latin typeface="UD デジタル 教科書体 NK-B" panose="02020700000000000000" pitchFamily="18" charset="-128"/>
              <a:ea typeface="UD デジタル 教科書体 NK-B" panose="02020700000000000000" pitchFamily="18" charset="-128"/>
            </a:endParaRPr>
          </a:p>
          <a:p>
            <a:pPr algn="ctr"/>
            <a:r>
              <a:rPr kumimoji="1" lang="ja-JP" altLang="en-US" sz="1200" b="1" dirty="0">
                <a:latin typeface="UD デジタル 教科書体 NK-B" panose="02020700000000000000" pitchFamily="18" charset="-128"/>
                <a:ea typeface="UD デジタル 教科書体 NK-B" panose="02020700000000000000" pitchFamily="18" charset="-128"/>
              </a:rPr>
              <a:t>補充問題</a:t>
            </a:r>
            <a:endParaRPr kumimoji="1" lang="en-US" altLang="ja-JP" sz="1200" b="1" dirty="0">
              <a:latin typeface="UD デジタル 教科書体 NK-B" panose="02020700000000000000" pitchFamily="18" charset="-128"/>
              <a:ea typeface="UD デジタル 教科書体 NK-B" panose="02020700000000000000" pitchFamily="18" charset="-128"/>
            </a:endParaRPr>
          </a:p>
        </p:txBody>
      </p:sp>
      <p:sp>
        <p:nvSpPr>
          <p:cNvPr id="24" name="四角形: 角を丸くする 23">
            <a:hlinkClick r:id="rId19" action="ppaction://hlinksldjump"/>
            <a:extLst>
              <a:ext uri="{FF2B5EF4-FFF2-40B4-BE49-F238E27FC236}">
                <a16:creationId xmlns:a16="http://schemas.microsoft.com/office/drawing/2014/main" id="{D9C27A4D-32B6-A550-0F6F-F6B2CF6E2BFD}"/>
              </a:ext>
            </a:extLst>
          </p:cNvPr>
          <p:cNvSpPr/>
          <p:nvPr/>
        </p:nvSpPr>
        <p:spPr>
          <a:xfrm>
            <a:off x="9142484" y="3487888"/>
            <a:ext cx="1185670" cy="51174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latin typeface="UD デジタル 教科書体 NK-B" panose="02020700000000000000" pitchFamily="18" charset="-128"/>
                <a:ea typeface="UD デジタル 教科書体 NK-B" panose="02020700000000000000" pitchFamily="18" charset="-128"/>
              </a:rPr>
              <a:t>Small</a:t>
            </a:r>
            <a:r>
              <a:rPr kumimoji="1" lang="ja-JP" altLang="en-US" sz="1200" b="1" dirty="0">
                <a:latin typeface="UD デジタル 教科書体 NK-B" panose="02020700000000000000" pitchFamily="18" charset="-128"/>
                <a:ea typeface="UD デジタル 教科書体 NK-B" panose="02020700000000000000" pitchFamily="18" charset="-128"/>
              </a:rPr>
              <a:t> </a:t>
            </a:r>
            <a:r>
              <a:rPr kumimoji="1" lang="en-US" altLang="ja-JP" sz="1200" b="1" dirty="0">
                <a:latin typeface="UD デジタル 教科書体 NK-B" panose="02020700000000000000" pitchFamily="18" charset="-128"/>
                <a:ea typeface="UD デジタル 教科書体 NK-B" panose="02020700000000000000" pitchFamily="18" charset="-128"/>
              </a:rPr>
              <a:t>Talk</a:t>
            </a:r>
            <a:endParaRPr kumimoji="1" lang="en-US" altLang="ja-JP" sz="1200" b="1" spc="-30" dirty="0">
              <a:latin typeface="UD デジタル 教科書体 NK-B" panose="02020700000000000000" pitchFamily="18" charset="-128"/>
              <a:ea typeface="UD デジタル 教科書体 NK-B" panose="02020700000000000000" pitchFamily="18" charset="-128"/>
            </a:endParaRPr>
          </a:p>
        </p:txBody>
      </p:sp>
      <p:sp>
        <p:nvSpPr>
          <p:cNvPr id="25" name="四角形: 角を丸くする 24">
            <a:hlinkClick r:id="rId20" action="ppaction://hlinksldjump"/>
            <a:extLst>
              <a:ext uri="{FF2B5EF4-FFF2-40B4-BE49-F238E27FC236}">
                <a16:creationId xmlns:a16="http://schemas.microsoft.com/office/drawing/2014/main" id="{E68C52F7-7000-CDAC-0144-E976BD935F5F}"/>
              </a:ext>
            </a:extLst>
          </p:cNvPr>
          <p:cNvSpPr/>
          <p:nvPr/>
        </p:nvSpPr>
        <p:spPr>
          <a:xfrm>
            <a:off x="9142484" y="2899876"/>
            <a:ext cx="1185670" cy="507603"/>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latin typeface="UD デジタル 教科書体 NK-B" panose="02020700000000000000" pitchFamily="18" charset="-128"/>
                <a:ea typeface="UD デジタル 教科書体 NK-B" panose="02020700000000000000" pitchFamily="18" charset="-128"/>
              </a:rPr>
              <a:t>本文</a:t>
            </a:r>
            <a:r>
              <a:rPr lang="en-US" altLang="ja-JP" sz="1200" b="1" dirty="0">
                <a:latin typeface="UD デジタル 教科書体 NK-B" panose="02020700000000000000" pitchFamily="18" charset="-128"/>
                <a:ea typeface="UD デジタル 教科書体 NK-B" panose="02020700000000000000" pitchFamily="18" charset="-128"/>
              </a:rPr>
              <a:t>PDF</a:t>
            </a:r>
            <a:endParaRPr kumimoji="1" lang="en-US" altLang="ja-JP" sz="1200" b="1" dirty="0">
              <a:latin typeface="UD デジタル 教科書体 NK-B" panose="02020700000000000000" pitchFamily="18" charset="-128"/>
              <a:ea typeface="UD デジタル 教科書体 NK-B" panose="02020700000000000000" pitchFamily="18" charset="-128"/>
            </a:endParaRPr>
          </a:p>
        </p:txBody>
      </p:sp>
      <p:sp>
        <p:nvSpPr>
          <p:cNvPr id="26" name="四角形: 角を丸くする 25">
            <a:hlinkClick r:id="rId21" action="ppaction://hlinksldjump"/>
            <a:extLst>
              <a:ext uri="{FF2B5EF4-FFF2-40B4-BE49-F238E27FC236}">
                <a16:creationId xmlns:a16="http://schemas.microsoft.com/office/drawing/2014/main" id="{C5688F55-4B6F-3C1D-B912-22426AAC1901}"/>
              </a:ext>
            </a:extLst>
          </p:cNvPr>
          <p:cNvSpPr/>
          <p:nvPr/>
        </p:nvSpPr>
        <p:spPr>
          <a:xfrm>
            <a:off x="4661602" y="5842988"/>
            <a:ext cx="1800000" cy="540000"/>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latin typeface="UD デジタル 教科書体 NK-B" panose="02020700000000000000" pitchFamily="18" charset="-128"/>
                <a:ea typeface="UD デジタル 教科書体 NK-B" panose="02020700000000000000" pitchFamily="18" charset="-128"/>
              </a:rPr>
              <a:t>Grammar</a:t>
            </a:r>
          </a:p>
        </p:txBody>
      </p:sp>
      <p:sp>
        <p:nvSpPr>
          <p:cNvPr id="39" name="四角形: 角を丸くする 38">
            <a:hlinkClick r:id="rId22" action="ppaction://hlinksldjump"/>
            <a:extLst>
              <a:ext uri="{FF2B5EF4-FFF2-40B4-BE49-F238E27FC236}">
                <a16:creationId xmlns:a16="http://schemas.microsoft.com/office/drawing/2014/main" id="{DDCDAF62-1FC1-E91E-4A83-E1DD0782EF9C}"/>
              </a:ext>
            </a:extLst>
          </p:cNvPr>
          <p:cNvSpPr/>
          <p:nvPr/>
        </p:nvSpPr>
        <p:spPr>
          <a:xfrm>
            <a:off x="10577821" y="2307723"/>
            <a:ext cx="1185670" cy="51174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latin typeface="UD デジタル 教科書体 NK-B" panose="02020700000000000000" pitchFamily="18" charset="-128"/>
                <a:ea typeface="UD デジタル 教科書体 NK-B" panose="02020700000000000000" pitchFamily="18" charset="-128"/>
              </a:rPr>
              <a:t>IDIOM</a:t>
            </a:r>
          </a:p>
          <a:p>
            <a:pPr algn="ctr"/>
            <a:r>
              <a:rPr kumimoji="1" lang="ja-JP" altLang="en-US" sz="1200" b="1" dirty="0">
                <a:latin typeface="UD デジタル 教科書体 NK-B" panose="02020700000000000000" pitchFamily="18" charset="-128"/>
                <a:ea typeface="UD デジタル 教科書体 NK-B" panose="02020700000000000000" pitchFamily="18" charset="-128"/>
              </a:rPr>
              <a:t>トレーニング</a:t>
            </a:r>
            <a:endParaRPr kumimoji="1" lang="en-US" altLang="ja-JP" sz="1200" b="1" dirty="0">
              <a:latin typeface="UD デジタル 教科書体 NK-B" panose="02020700000000000000" pitchFamily="18" charset="-128"/>
              <a:ea typeface="UD デジタル 教科書体 NK-B" panose="02020700000000000000" pitchFamily="18" charset="-128"/>
            </a:endParaRPr>
          </a:p>
        </p:txBody>
      </p:sp>
      <p:sp>
        <p:nvSpPr>
          <p:cNvPr id="41" name="四角形: 角を丸くする 40">
            <a:hlinkClick r:id="rId23" action="ppaction://hlinksldjump"/>
            <a:extLst>
              <a:ext uri="{FF2B5EF4-FFF2-40B4-BE49-F238E27FC236}">
                <a16:creationId xmlns:a16="http://schemas.microsoft.com/office/drawing/2014/main" id="{D9282B47-2A23-FEF9-40E4-964B770A8112}"/>
              </a:ext>
            </a:extLst>
          </p:cNvPr>
          <p:cNvSpPr/>
          <p:nvPr/>
        </p:nvSpPr>
        <p:spPr>
          <a:xfrm>
            <a:off x="10577821" y="2895735"/>
            <a:ext cx="1185670" cy="51174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latin typeface="UD デジタル 教科書体 NK-B" panose="02020700000000000000" pitchFamily="18" charset="-128"/>
                <a:ea typeface="UD デジタル 教科書体 NK-B" panose="02020700000000000000" pitchFamily="18" charset="-128"/>
              </a:rPr>
              <a:t>不規則動詞</a:t>
            </a:r>
            <a:endParaRPr kumimoji="1" lang="en-US" altLang="ja-JP" sz="1200" b="1" dirty="0">
              <a:latin typeface="UD デジタル 教科書体 NK-B" panose="02020700000000000000" pitchFamily="18" charset="-128"/>
              <a:ea typeface="UD デジタル 教科書体 NK-B" panose="02020700000000000000" pitchFamily="18" charset="-128"/>
            </a:endParaRPr>
          </a:p>
          <a:p>
            <a:pPr algn="ctr"/>
            <a:r>
              <a:rPr kumimoji="1" lang="ja-JP" altLang="en-US" sz="1200" b="1" dirty="0">
                <a:latin typeface="UD デジタル 教科書体 NK-B" panose="02020700000000000000" pitchFamily="18" charset="-128"/>
                <a:ea typeface="UD デジタル 教科書体 NK-B" panose="02020700000000000000" pitchFamily="18" charset="-128"/>
              </a:rPr>
              <a:t>変化表</a:t>
            </a:r>
            <a:endParaRPr kumimoji="1" lang="en-US" altLang="ja-JP" sz="1200" b="1" spc="-30" dirty="0">
              <a:latin typeface="UD デジタル 教科書体 NK-B" panose="02020700000000000000" pitchFamily="18" charset="-128"/>
              <a:ea typeface="UD デジタル 教科書体 NK-B" panose="02020700000000000000" pitchFamily="18" charset="-128"/>
            </a:endParaRPr>
          </a:p>
        </p:txBody>
      </p:sp>
      <p:sp>
        <p:nvSpPr>
          <p:cNvPr id="27" name="四角形: 角を丸くする 26">
            <a:hlinkClick r:id="rId24" action="ppaction://hlinksldjump"/>
            <a:extLst>
              <a:ext uri="{FF2B5EF4-FFF2-40B4-BE49-F238E27FC236}">
                <a16:creationId xmlns:a16="http://schemas.microsoft.com/office/drawing/2014/main" id="{EC111FC4-AA65-E426-FCBF-024A709FA209}"/>
              </a:ext>
            </a:extLst>
          </p:cNvPr>
          <p:cNvSpPr/>
          <p:nvPr/>
        </p:nvSpPr>
        <p:spPr>
          <a:xfrm>
            <a:off x="6699416" y="5867269"/>
            <a:ext cx="1800000" cy="515886"/>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b="1" dirty="0">
                <a:latin typeface="UD デジタル 教科書体 NK-B" panose="02020700000000000000" pitchFamily="18" charset="-128"/>
                <a:ea typeface="UD デジタル 教科書体 NK-B" panose="02020700000000000000" pitchFamily="18" charset="-128"/>
              </a:rPr>
              <a:t>Think and Share!</a:t>
            </a:r>
          </a:p>
        </p:txBody>
      </p:sp>
      <p:pic>
        <p:nvPicPr>
          <p:cNvPr id="6" name="グラフィックス 5" descr="チャット 単色塗りつぶし">
            <a:hlinkClick r:id="rId25" action="ppaction://hlinksldjump"/>
            <a:extLst>
              <a:ext uri="{FF2B5EF4-FFF2-40B4-BE49-F238E27FC236}">
                <a16:creationId xmlns:a16="http://schemas.microsoft.com/office/drawing/2014/main" id="{82F4AD8C-3E0C-74E2-6FEC-9EDF6540F957}"/>
              </a:ext>
            </a:extLst>
          </p:cNvPr>
          <p:cNvPicPr>
            <a:picLocks noChangeAspect="1"/>
          </p:cNvPicPr>
          <p:nvPr/>
        </p:nvPicPr>
        <p:blipFill>
          <a:blip>
            <a:extLst>
              <a:ext uri="{96DAC541-7B7A-43D3-8B79-37D633B846F1}">
                <asvg:svgBlip xmlns:asvg="http://schemas.microsoft.com/office/drawing/2016/SVG/main" r:embed="rId26"/>
              </a:ext>
            </a:extLst>
          </a:blip>
          <a:stretch>
            <a:fillRect/>
          </a:stretch>
        </p:blipFill>
        <p:spPr>
          <a:xfrm>
            <a:off x="11716987" y="-3618"/>
            <a:ext cx="404560" cy="404560"/>
          </a:xfrm>
          <a:prstGeom prst="rect">
            <a:avLst/>
          </a:prstGeom>
        </p:spPr>
      </p:pic>
      <p:sp>
        <p:nvSpPr>
          <p:cNvPr id="23" name="四角形: 角を丸くする 22">
            <a:hlinkClick r:id="rId27" action="ppaction://hlinksldjump"/>
            <a:extLst>
              <a:ext uri="{FF2B5EF4-FFF2-40B4-BE49-F238E27FC236}">
                <a16:creationId xmlns:a16="http://schemas.microsoft.com/office/drawing/2014/main" id="{0FAD0BE8-84EF-13B2-CCC8-C68A33DDA749}"/>
              </a:ext>
            </a:extLst>
          </p:cNvPr>
          <p:cNvSpPr/>
          <p:nvPr/>
        </p:nvSpPr>
        <p:spPr>
          <a:xfrm>
            <a:off x="9140477" y="2307722"/>
            <a:ext cx="1182118" cy="51174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a:latin typeface="UD デジタル 教科書体 NK-B" panose="02020700000000000000" pitchFamily="18" charset="-128"/>
                <a:ea typeface="UD デジタル 教科書体 NK-B" panose="02020700000000000000" pitchFamily="18" charset="-128"/>
              </a:rPr>
              <a:t>イントロ</a:t>
            </a:r>
            <a:r>
              <a:rPr kumimoji="1" lang="ja-JP" altLang="en-US" sz="1200" b="1" dirty="0">
                <a:latin typeface="UD デジタル 教科書体 NK-B" panose="02020700000000000000" pitchFamily="18" charset="-128"/>
                <a:ea typeface="UD デジタル 教科書体 NK-B" panose="02020700000000000000" pitchFamily="18" charset="-128"/>
              </a:rPr>
              <a:t>動画</a:t>
            </a:r>
            <a:endParaRPr kumimoji="1" lang="en-US" altLang="ja-JP" sz="1200" b="1" dirty="0">
              <a:latin typeface="UD デジタル 教科書体 NK-B" panose="02020700000000000000" pitchFamily="18" charset="-128"/>
              <a:ea typeface="UD デジタル 教科書体 NK-B" panose="02020700000000000000" pitchFamily="18" charset="-128"/>
            </a:endParaRPr>
          </a:p>
          <a:p>
            <a:pPr algn="ctr"/>
            <a:r>
              <a:rPr lang="ja-JP" altLang="en-US" sz="1200" b="1" dirty="0">
                <a:latin typeface="UD デジタル 教科書体 NK-B" panose="02020700000000000000" pitchFamily="18" charset="-128"/>
                <a:ea typeface="UD デジタル 教科書体 NK-B" panose="02020700000000000000" pitchFamily="18" charset="-128"/>
              </a:rPr>
              <a:t>（</a:t>
            </a:r>
            <a:r>
              <a:rPr lang="en-US" altLang="ja-JP" sz="1200" b="1" dirty="0">
                <a:latin typeface="UD デジタル 教科書体 NK-B" panose="02020700000000000000" pitchFamily="18" charset="-128"/>
                <a:ea typeface="UD デジタル 教科書体 NK-B" panose="02020700000000000000" pitchFamily="18" charset="-128"/>
              </a:rPr>
              <a:t>AI</a:t>
            </a:r>
            <a:r>
              <a:rPr lang="ja-JP" altLang="en-US" sz="1200" b="1" dirty="0">
                <a:latin typeface="UD デジタル 教科書体 NK-B" panose="02020700000000000000" pitchFamily="18" charset="-128"/>
                <a:ea typeface="UD デジタル 教科書体 NK-B" panose="02020700000000000000" pitchFamily="18" charset="-128"/>
              </a:rPr>
              <a:t>）</a:t>
            </a:r>
            <a:endParaRPr kumimoji="1" lang="ja-JP" altLang="en-US" sz="1200" b="1"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844492975"/>
      </p:ext>
    </p:extLst>
  </p:cSld>
  <p:clrMapOvr>
    <a:masterClrMapping/>
  </p:clrMapOvr>
  <p:transition advClick="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2">
            <a:extLst>
              <a:ext uri="{FF2B5EF4-FFF2-40B4-BE49-F238E27FC236}">
                <a16:creationId xmlns:a16="http://schemas.microsoft.com/office/drawing/2014/main" id="{8995D158-60FB-B268-9558-740FCC23CA01}"/>
              </a:ext>
            </a:extLst>
          </p:cNvPr>
          <p:cNvSpPr txBox="1">
            <a:spLocks/>
          </p:cNvSpPr>
          <p:nvPr/>
        </p:nvSpPr>
        <p:spPr>
          <a:xfrm>
            <a:off x="221998" y="5488218"/>
            <a:ext cx="7629229"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chemeClr val="tx1">
                    <a:lumMod val="75000"/>
                    <a:lumOff val="25000"/>
                  </a:schemeClr>
                </a:solidFill>
                <a:effectLst/>
              </a:rPr>
              <a:t>Answer</a:t>
            </a:r>
            <a:r>
              <a:rPr lang="ja-JP" altLang="en-US" sz="3600" kern="100" dirty="0">
                <a:solidFill>
                  <a:schemeClr val="tx1">
                    <a:lumMod val="75000"/>
                    <a:lumOff val="25000"/>
                  </a:schemeClr>
                </a:solidFill>
                <a:effectLst/>
              </a:rPr>
              <a:t>（                                  ）</a:t>
            </a:r>
            <a:endParaRPr lang="en-US" altLang="ja-JP" sz="3600" kern="100" dirty="0">
              <a:solidFill>
                <a:schemeClr val="tx1">
                  <a:lumMod val="75000"/>
                  <a:lumOff val="25000"/>
                </a:schemeClr>
              </a:solidFill>
              <a:effectLst/>
            </a:endParaRPr>
          </a:p>
        </p:txBody>
      </p:sp>
      <p:pic>
        <p:nvPicPr>
          <p:cNvPr id="4" name="図 3">
            <a:extLst>
              <a:ext uri="{FF2B5EF4-FFF2-40B4-BE49-F238E27FC236}">
                <a16:creationId xmlns:a16="http://schemas.microsoft.com/office/drawing/2014/main" id="{BE8C1B50-B75E-CD40-3D08-DC6ABF54E75B}"/>
              </a:ext>
            </a:extLst>
          </p:cNvPr>
          <p:cNvPicPr>
            <a:picLocks noChangeAspect="1"/>
          </p:cNvPicPr>
          <p:nvPr/>
        </p:nvPicPr>
        <p:blipFill rotWithShape="1">
          <a:blip r:embed="rId4">
            <a:extLst>
              <a:ext uri="{28A0092B-C50C-407E-A947-70E740481C1C}">
                <a14:useLocalDpi xmlns:a14="http://schemas.microsoft.com/office/drawing/2010/main" val="0"/>
              </a:ext>
            </a:extLst>
          </a:blip>
          <a:srcRect l="14159"/>
          <a:stretch/>
        </p:blipFill>
        <p:spPr>
          <a:xfrm>
            <a:off x="308007" y="1490445"/>
            <a:ext cx="4810689" cy="3457758"/>
          </a:xfrm>
          <a:prstGeom prst="rect">
            <a:avLst/>
          </a:prstGeom>
        </p:spPr>
      </p:pic>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a:t>
            </a:r>
            <a:r>
              <a:rPr kumimoji="1" lang="en-US" altLang="ja-JP" sz="1400" dirty="0">
                <a:solidFill>
                  <a:schemeClr val="tx1">
                    <a:lumMod val="75000"/>
                    <a:lumOff val="25000"/>
                  </a:schemeClr>
                </a:solidFill>
              </a:rPr>
              <a:t>Introduction/Warm-up</a:t>
            </a:r>
          </a:p>
        </p:txBody>
      </p:sp>
      <p:sp>
        <p:nvSpPr>
          <p:cNvPr id="15" name="テキスト プレースホルダー 2">
            <a:extLst>
              <a:ext uri="{FF2B5EF4-FFF2-40B4-BE49-F238E27FC236}">
                <a16:creationId xmlns:a16="http://schemas.microsoft.com/office/drawing/2014/main" id="{D2C74DDA-BEC1-5A79-2BD7-A5AAF570CDFC}"/>
              </a:ext>
            </a:extLst>
          </p:cNvPr>
          <p:cNvSpPr txBox="1">
            <a:spLocks/>
          </p:cNvSpPr>
          <p:nvPr/>
        </p:nvSpPr>
        <p:spPr>
          <a:xfrm>
            <a:off x="0" y="365989"/>
            <a:ext cx="12192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 1. Listen and choose the correct meaning for each picture.</a:t>
            </a:r>
          </a:p>
        </p:txBody>
      </p:sp>
      <p:sp>
        <p:nvSpPr>
          <p:cNvPr id="19" name="テキスト プレースホルダー 2">
            <a:extLst>
              <a:ext uri="{FF2B5EF4-FFF2-40B4-BE49-F238E27FC236}">
                <a16:creationId xmlns:a16="http://schemas.microsoft.com/office/drawing/2014/main" id="{558E16DC-53FC-988C-27B1-7EB29BC17DF6}"/>
              </a:ext>
            </a:extLst>
          </p:cNvPr>
          <p:cNvSpPr txBox="1">
            <a:spLocks/>
          </p:cNvSpPr>
          <p:nvPr/>
        </p:nvSpPr>
        <p:spPr>
          <a:xfrm>
            <a:off x="3037668" y="5488218"/>
            <a:ext cx="278833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3600" kern="100" dirty="0">
                <a:solidFill>
                  <a:srgbClr val="FF0000"/>
                </a:solidFill>
                <a:effectLst/>
              </a:rPr>
              <a:t>Good job!</a:t>
            </a:r>
          </a:p>
        </p:txBody>
      </p:sp>
      <p:sp>
        <p:nvSpPr>
          <p:cNvPr id="21" name="タイトル 1">
            <a:extLst>
              <a:ext uri="{FF2B5EF4-FFF2-40B4-BE49-F238E27FC236}">
                <a16:creationId xmlns:a16="http://schemas.microsoft.com/office/drawing/2014/main" id="{92B3FFFB-FE21-05CE-4041-60A341210DBA}"/>
              </a:ext>
            </a:extLst>
          </p:cNvPr>
          <p:cNvSpPr txBox="1">
            <a:spLocks/>
          </p:cNvSpPr>
          <p:nvPr/>
        </p:nvSpPr>
        <p:spPr>
          <a:xfrm>
            <a:off x="5118696" y="1490444"/>
            <a:ext cx="6851304" cy="3457758"/>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800" dirty="0">
                <a:solidFill>
                  <a:schemeClr val="tx1">
                    <a:lumMod val="75000"/>
                    <a:lumOff val="25000"/>
                  </a:schemeClr>
                </a:solidFill>
                <a:cs typeface="Times New Roman" panose="02020603050405020304" pitchFamily="18" charset="0"/>
              </a:rPr>
              <a:t>This gesture means “Good job!”  For example, you use it when you show that you are very happy about someone’s work.</a:t>
            </a:r>
            <a:endParaRPr lang="en-US" altLang="ja-JP" sz="3800" kern="100" dirty="0">
              <a:solidFill>
                <a:schemeClr val="tx1">
                  <a:lumMod val="75000"/>
                  <a:lumOff val="25000"/>
                </a:schemeClr>
              </a:solidFill>
            </a:endParaRPr>
          </a:p>
        </p:txBody>
      </p:sp>
      <p:sp>
        <p:nvSpPr>
          <p:cNvPr id="3" name="テキスト プレースホルダー 2">
            <a:extLst>
              <a:ext uri="{FF2B5EF4-FFF2-40B4-BE49-F238E27FC236}">
                <a16:creationId xmlns:a16="http://schemas.microsoft.com/office/drawing/2014/main" id="{1E7EEF2E-61AE-72EE-4AD3-C41DD2E30FDB}"/>
              </a:ext>
            </a:extLst>
          </p:cNvPr>
          <p:cNvSpPr txBox="1">
            <a:spLocks/>
          </p:cNvSpPr>
          <p:nvPr/>
        </p:nvSpPr>
        <p:spPr>
          <a:xfrm>
            <a:off x="356651" y="1579356"/>
            <a:ext cx="490133" cy="474228"/>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2400" kern="100" dirty="0">
                <a:solidFill>
                  <a:schemeClr val="tx1">
                    <a:lumMod val="75000"/>
                    <a:lumOff val="25000"/>
                  </a:schemeClr>
                </a:solidFill>
                <a:effectLst/>
              </a:rPr>
              <a:t>D</a:t>
            </a:r>
          </a:p>
        </p:txBody>
      </p:sp>
      <p:pic>
        <p:nvPicPr>
          <p:cNvPr id="2" name="図 1">
            <a:hlinkClick r:id="rId5" action="ppaction://hlinksldjump"/>
            <a:extLst>
              <a:ext uri="{FF2B5EF4-FFF2-40B4-BE49-F238E27FC236}">
                <a16:creationId xmlns:a16="http://schemas.microsoft.com/office/drawing/2014/main" id="{ABF26405-A98E-2C48-55F2-29A4AD6C70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00D3D39F-79F7-AAC1-BE6E-F1B879FE2AF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19593" y="6120000"/>
            <a:ext cx="540000" cy="540000"/>
          </a:xfrm>
          <a:prstGeom prst="rect">
            <a:avLst/>
          </a:prstGeom>
        </p:spPr>
      </p:pic>
      <p:pic>
        <p:nvPicPr>
          <p:cNvPr id="7" name="図 6">
            <a:extLst>
              <a:ext uri="{FF2B5EF4-FFF2-40B4-BE49-F238E27FC236}">
                <a16:creationId xmlns:a16="http://schemas.microsoft.com/office/drawing/2014/main" id="{1573DE47-7B0E-4297-6CE9-D7A864FCCE3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9" name="L01_Warm-up">
            <a:hlinkClick r:id="" action="ppaction://media"/>
            <a:extLst>
              <a:ext uri="{FF2B5EF4-FFF2-40B4-BE49-F238E27FC236}">
                <a16:creationId xmlns:a16="http://schemas.microsoft.com/office/drawing/2014/main" id="{8CBF98A5-4283-1B16-9970-E3D30E8FFB6F}"/>
              </a:ext>
            </a:extLst>
          </p:cNvPr>
          <p:cNvPicPr>
            <a:picLocks noChangeAspect="1"/>
          </p:cNvPicPr>
          <p:nvPr>
            <a:audioFile r:link="rId1"/>
            <p:extLst>
              <p:ext uri="{DAA4B4D4-6D71-4841-9C94-3DE7FCFB9230}">
                <p14:media xmlns:p14="http://schemas.microsoft.com/office/powerpoint/2010/main" r:embed="rId2">
                  <p14:trim st="43200" end="1496.0625"/>
                </p14:media>
              </p:ext>
            </p:extLst>
          </p:nvPr>
        </p:nvPicPr>
        <p:blipFill>
          <a:blip r:embed="rId9">
            <a:extLst>
              <a:ext uri="{28A0092B-C50C-407E-A947-70E740481C1C}">
                <a14:useLocalDpi xmlns:a14="http://schemas.microsoft.com/office/drawing/2010/main" val="0"/>
              </a:ext>
            </a:extLst>
          </a:blip>
          <a:srcRect/>
          <a:stretch/>
        </p:blipFill>
        <p:spPr>
          <a:xfrm>
            <a:off x="5832068" y="6119994"/>
            <a:ext cx="533932" cy="540000"/>
          </a:xfrm>
          <a:prstGeom prst="rect">
            <a:avLst/>
          </a:prstGeom>
        </p:spPr>
      </p:pic>
    </p:spTree>
    <p:extLst>
      <p:ext uri="{BB962C8B-B14F-4D97-AF65-F5344CB8AC3E}">
        <p14:creationId xmlns:p14="http://schemas.microsoft.com/office/powerpoint/2010/main" val="2144402496"/>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2695" fill="hold"/>
                                        <p:tgtEl>
                                          <p:spTgt spid="9"/>
                                        </p:tgtEl>
                                      </p:cBhvr>
                                    </p:cmd>
                                  </p:childTnLst>
                                </p:cTn>
                              </p:par>
                            </p:childTnLst>
                          </p:cTn>
                        </p:par>
                      </p:childTnLst>
                    </p:cTn>
                  </p:par>
                </p:childTnLst>
              </p:cTn>
              <p:nextCondLst>
                <p:cond evt="onClick" delay="0">
                  <p:tgtEl>
                    <p:spTgt spid="9"/>
                  </p:tgtEl>
                </p:cond>
              </p:nextCondLst>
            </p:seq>
            <p:audio>
              <p:cMediaNode vol="80000">
                <p:cTn id="25" fill="hold" display="0">
                  <p:stCondLst>
                    <p:cond delay="indefinite"/>
                  </p:stCondLst>
                  <p:endCondLst>
                    <p:cond evt="onStopAudio" delay="0">
                      <p:tgtEl>
                        <p:sldTgt/>
                      </p:tgtEl>
                    </p:cond>
                  </p:endCondLst>
                </p:cTn>
                <p:tgtEl>
                  <p:spTgt spid="9"/>
                </p:tgtEl>
              </p:cMediaNode>
            </p:audio>
          </p:childTnLst>
        </p:cTn>
      </p:par>
    </p:tnLst>
    <p:bldLst>
      <p:bldP spid="19" grpId="0"/>
      <p:bldP spid="19" grpId="1"/>
      <p:bldP spid="21" grpId="0"/>
      <p:bldP spid="21" grpId="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1600200"/>
            <a:ext cx="11520000" cy="4519799"/>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ja-JP" altLang="en-US" sz="3600" dirty="0">
                <a:solidFill>
                  <a:schemeClr val="tx1">
                    <a:lumMod val="75000"/>
                    <a:lumOff val="25000"/>
                  </a:schemeClr>
                </a:solidFill>
                <a:effectLst/>
                <a:cs typeface="Times New Roman" panose="02020603050405020304" pitchFamily="18" charset="0"/>
              </a:rPr>
              <a:t>　　</a:t>
            </a:r>
            <a:r>
              <a:rPr lang="en-US" altLang="ja-JP" sz="3600" dirty="0">
                <a:solidFill>
                  <a:schemeClr val="tx1">
                    <a:lumMod val="75000"/>
                    <a:lumOff val="25000"/>
                  </a:schemeClr>
                </a:solidFill>
                <a:effectLst/>
                <a:cs typeface="Times New Roman" panose="02020603050405020304" pitchFamily="18" charset="0"/>
              </a:rPr>
              <a:t>“Hello, it’s nice to see you.”  “Good morning, how are you?”  “What’s new?”  You greet other people every day, don’t you?  Greetings are the first step in good communication.</a:t>
            </a:r>
          </a:p>
          <a:p>
            <a:pPr>
              <a:lnSpc>
                <a:spcPct val="120000"/>
              </a:lnSpc>
            </a:pPr>
            <a:r>
              <a:rPr lang="en-US" altLang="ja-JP" sz="3600" dirty="0">
                <a:solidFill>
                  <a:schemeClr val="tx1">
                    <a:lumMod val="75000"/>
                    <a:lumOff val="25000"/>
                  </a:schemeClr>
                </a:solidFill>
                <a:effectLst/>
                <a:cs typeface="Times New Roman" panose="02020603050405020304" pitchFamily="18" charset="0"/>
              </a:rPr>
              <a:t>Not only greetings but also daily expressions, like “Thank you,” “Excuse me,” and “I’m sorry,” are very important.</a:t>
            </a:r>
          </a:p>
        </p:txBody>
      </p:sp>
      <p:sp>
        <p:nvSpPr>
          <p:cNvPr id="10" name="正方形/長方形 9">
            <a:extLst>
              <a:ext uri="{FF2B5EF4-FFF2-40B4-BE49-F238E27FC236}">
                <a16:creationId xmlns:a16="http://schemas.microsoft.com/office/drawing/2014/main" id="{7E5792F6-E0D5-F115-E7D6-BA61E5CCB40C}"/>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ja-JP" altLang="en-US" sz="1400" dirty="0">
                <a:solidFill>
                  <a:schemeClr val="tx1">
                    <a:lumMod val="75000"/>
                    <a:lumOff val="25000"/>
                  </a:schemeClr>
                </a:solidFill>
              </a:rPr>
              <a:t>パラフレーズ（</a:t>
            </a:r>
            <a:r>
              <a:rPr lang="en-US" altLang="ja-JP" sz="1400" dirty="0">
                <a:solidFill>
                  <a:schemeClr val="tx1">
                    <a:lumMod val="75000"/>
                    <a:lumOff val="25000"/>
                  </a:schemeClr>
                </a:solidFill>
              </a:rPr>
              <a:t>AI)</a:t>
            </a:r>
            <a:endParaRPr kumimoji="1" lang="en-US" altLang="ja-JP" sz="1400" dirty="0">
              <a:solidFill>
                <a:schemeClr val="tx1">
                  <a:lumMod val="75000"/>
                  <a:lumOff val="25000"/>
                </a:schemeClr>
              </a:solidFill>
            </a:endParaRPr>
          </a:p>
        </p:txBody>
      </p:sp>
      <p:pic>
        <p:nvPicPr>
          <p:cNvPr id="4" name="図 3">
            <a:hlinkClick r:id="rId2" action="ppaction://hlinksldjump"/>
            <a:extLst>
              <a:ext uri="{FF2B5EF4-FFF2-40B4-BE49-F238E27FC236}">
                <a16:creationId xmlns:a16="http://schemas.microsoft.com/office/drawing/2014/main" id="{80E2CCC9-A76E-FF52-F9C3-7107D26946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プレースホルダー 2">
            <a:extLst>
              <a:ext uri="{FF2B5EF4-FFF2-40B4-BE49-F238E27FC236}">
                <a16:creationId xmlns:a16="http://schemas.microsoft.com/office/drawing/2014/main" id="{F1E1694F-4146-4C65-254D-163E7C6F2B9F}"/>
              </a:ext>
            </a:extLst>
          </p:cNvPr>
          <p:cNvSpPr txBox="1">
            <a:spLocks/>
          </p:cNvSpPr>
          <p:nvPr/>
        </p:nvSpPr>
        <p:spPr>
          <a:xfrm>
            <a:off x="0" y="476250"/>
            <a:ext cx="12192000" cy="1123950"/>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3600" kern="100" dirty="0">
                <a:solidFill>
                  <a:schemeClr val="tx1">
                    <a:lumMod val="75000"/>
                    <a:lumOff val="25000"/>
                  </a:schemeClr>
                </a:solidFill>
                <a:effectLst/>
              </a:rPr>
              <a:t>What is the first step in good communication?</a:t>
            </a:r>
          </a:p>
        </p:txBody>
      </p:sp>
    </p:spTree>
    <p:extLst>
      <p:ext uri="{BB962C8B-B14F-4D97-AF65-F5344CB8AC3E}">
        <p14:creationId xmlns:p14="http://schemas.microsoft.com/office/powerpoint/2010/main" val="270151437"/>
      </p:ext>
    </p:extLst>
  </p:cSld>
  <p:clrMapOvr>
    <a:masterClrMapping/>
  </p:clrMapOvr>
  <p:transition advClick="0">
    <p:fade/>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effectLst/>
                <a:cs typeface="Times New Roman" panose="02020603050405020304" pitchFamily="18" charset="0"/>
              </a:rPr>
              <a:t>They help us communicate better.</a:t>
            </a:r>
          </a:p>
          <a:p>
            <a:pPr>
              <a:lnSpc>
                <a:spcPct val="120000"/>
              </a:lnSpc>
            </a:pPr>
            <a:r>
              <a:rPr lang="ja-JP" altLang="en-US" sz="3600" dirty="0">
                <a:solidFill>
                  <a:schemeClr val="tx1">
                    <a:lumMod val="75000"/>
                    <a:lumOff val="25000"/>
                  </a:schemeClr>
                </a:solidFill>
                <a:cs typeface="Times New Roman" panose="02020603050405020304" pitchFamily="18" charset="0"/>
              </a:rPr>
              <a:t>　　</a:t>
            </a:r>
            <a:r>
              <a:rPr lang="en-US" altLang="ja-JP" sz="3600" dirty="0">
                <a:solidFill>
                  <a:schemeClr val="tx1">
                    <a:lumMod val="75000"/>
                    <a:lumOff val="25000"/>
                  </a:schemeClr>
                </a:solidFill>
                <a:effectLst/>
                <a:cs typeface="Times New Roman" panose="02020603050405020304" pitchFamily="18" charset="0"/>
              </a:rPr>
              <a:t>Every language has its own daily expressions.</a:t>
            </a:r>
            <a:r>
              <a:rPr lang="ja-JP" altLang="en-US" sz="3600" dirty="0">
                <a:solidFill>
                  <a:schemeClr val="tx1">
                    <a:lumMod val="75000"/>
                    <a:lumOff val="25000"/>
                  </a:schemeClr>
                </a:solidFill>
                <a:effectLst/>
                <a:cs typeface="Times New Roman" panose="02020603050405020304" pitchFamily="18" charset="0"/>
              </a:rPr>
              <a:t>　</a:t>
            </a:r>
            <a:r>
              <a:rPr lang="en-US" altLang="ja-JP" sz="3600" dirty="0">
                <a:solidFill>
                  <a:schemeClr val="tx1">
                    <a:lumMod val="75000"/>
                    <a:lumOff val="25000"/>
                  </a:schemeClr>
                </a:solidFill>
                <a:effectLst/>
                <a:cs typeface="Times New Roman" panose="02020603050405020304" pitchFamily="18" charset="0"/>
              </a:rPr>
              <a:t>But can we always translate a phrase correctly into another language?  Let’s look at a common Japanese phrase, “</a:t>
            </a:r>
            <a:r>
              <a:rPr lang="en-US" altLang="ja-JP" sz="3600" i="1" dirty="0" err="1">
                <a:solidFill>
                  <a:schemeClr val="tx1">
                    <a:lumMod val="75000"/>
                    <a:lumOff val="25000"/>
                  </a:schemeClr>
                </a:solidFill>
                <a:effectLst/>
                <a:cs typeface="Times New Roman" panose="02020603050405020304" pitchFamily="18" charset="0"/>
              </a:rPr>
              <a:t>Sumimasen</a:t>
            </a:r>
            <a:r>
              <a:rPr lang="en-US" altLang="ja-JP" sz="3600" dirty="0">
                <a:solidFill>
                  <a:schemeClr val="tx1">
                    <a:lumMod val="75000"/>
                    <a:lumOff val="25000"/>
                  </a:schemeClr>
                </a:solidFill>
                <a:effectLst/>
                <a:cs typeface="Times New Roman" panose="02020603050405020304" pitchFamily="18" charset="0"/>
              </a:rPr>
              <a:t>.”</a:t>
            </a:r>
          </a:p>
          <a:p>
            <a:pPr>
              <a:lnSpc>
                <a:spcPct val="120000"/>
              </a:lnSpc>
            </a:pPr>
            <a:endParaRPr lang="en-US" altLang="ja-JP" sz="3600" dirty="0">
              <a:solidFill>
                <a:schemeClr val="tx1">
                  <a:lumMod val="75000"/>
                  <a:lumOff val="25000"/>
                </a:schemeClr>
              </a:solidFill>
              <a:effectLst/>
              <a:cs typeface="Times New Roman" panose="02020603050405020304" pitchFamily="18" charset="0"/>
            </a:endParaRPr>
          </a:p>
        </p:txBody>
      </p:sp>
      <p:sp>
        <p:nvSpPr>
          <p:cNvPr id="11" name="正方形/長方形 10">
            <a:extLst>
              <a:ext uri="{FF2B5EF4-FFF2-40B4-BE49-F238E27FC236}">
                <a16:creationId xmlns:a16="http://schemas.microsoft.com/office/drawing/2014/main" id="{685D50D2-2634-02FC-2721-5A061A4F716D}"/>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ja-JP" altLang="en-US" sz="1400" dirty="0">
                <a:solidFill>
                  <a:schemeClr val="tx1">
                    <a:lumMod val="75000"/>
                    <a:lumOff val="25000"/>
                  </a:schemeClr>
                </a:solidFill>
              </a:rPr>
              <a:t>パラフレーズ（</a:t>
            </a:r>
            <a:r>
              <a:rPr lang="en-US" altLang="ja-JP" sz="1400" dirty="0">
                <a:solidFill>
                  <a:schemeClr val="tx1">
                    <a:lumMod val="75000"/>
                    <a:lumOff val="25000"/>
                  </a:schemeClr>
                </a:solidFill>
              </a:rPr>
              <a:t>AI)</a:t>
            </a:r>
            <a:endParaRPr kumimoji="1" lang="ja-JP" altLang="en-US" sz="1400" dirty="0">
              <a:solidFill>
                <a:schemeClr val="tx1">
                  <a:lumMod val="75000"/>
                  <a:lumOff val="25000"/>
                </a:schemeClr>
              </a:solidFill>
            </a:endParaRPr>
          </a:p>
        </p:txBody>
      </p:sp>
      <p:pic>
        <p:nvPicPr>
          <p:cNvPr id="4" name="図 3">
            <a:hlinkClick r:id="rId2" action="ppaction://hlinksldjump"/>
            <a:extLst>
              <a:ext uri="{FF2B5EF4-FFF2-40B4-BE49-F238E27FC236}">
                <a16:creationId xmlns:a16="http://schemas.microsoft.com/office/drawing/2014/main" id="{8D31C13D-10FC-E2C8-83AC-BD171C9ED2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878324813"/>
      </p:ext>
    </p:extLst>
  </p:cSld>
  <p:clrMapOvr>
    <a:masterClrMapping/>
  </p:clrMapOvr>
  <p:transition advClick="0">
    <p:fade/>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b="1" dirty="0">
                <a:latin typeface="UD デジタル 教科書体 NK-B" panose="02020700000000000000" pitchFamily="18" charset="-128"/>
                <a:ea typeface="UD デジタル 教科書体 NK-B" panose="02020700000000000000" pitchFamily="18" charset="-128"/>
              </a:rPr>
              <a:t>本文 補充問題</a:t>
            </a:r>
            <a:endParaRPr kumimoji="1" lang="en-US" altLang="ja-JP" sz="4000" b="1" dirty="0">
              <a:latin typeface="UD デジタル 教科書体 NK-B" panose="02020700000000000000" pitchFamily="18" charset="-128"/>
              <a:ea typeface="UD デジタル 教科書体 NK-B" panose="02020700000000000000" pitchFamily="18" charset="-128"/>
            </a:endParaRP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kumimoji="1" lang="ja-JP" altLang="en-US" sz="1400" dirty="0">
                <a:solidFill>
                  <a:schemeClr val="tx1">
                    <a:lumMod val="75000"/>
                    <a:lumOff val="25000"/>
                  </a:schemeClr>
                </a:solidFill>
              </a:rPr>
              <a:t>本文</a:t>
            </a:r>
            <a:r>
              <a:rPr lang="ja-JP" altLang="en-US" sz="1400" dirty="0">
                <a:solidFill>
                  <a:schemeClr val="tx1">
                    <a:lumMod val="75000"/>
                    <a:lumOff val="25000"/>
                  </a:schemeClr>
                </a:solidFill>
              </a:rPr>
              <a:t> 補充問題</a:t>
            </a:r>
            <a:endParaRPr kumimoji="1" lang="en-US" altLang="ja-JP" sz="1400" dirty="0">
              <a:solidFill>
                <a:schemeClr val="tx1">
                  <a:lumMod val="75000"/>
                  <a:lumOff val="25000"/>
                </a:schemeClr>
              </a:solidFill>
            </a:endParaRPr>
          </a:p>
        </p:txBody>
      </p:sp>
      <p:pic>
        <p:nvPicPr>
          <p:cNvPr id="3" name="図 2">
            <a:hlinkClick r:id="rId2" action="ppaction://hlinksldjump"/>
            <a:extLst>
              <a:ext uri="{FF2B5EF4-FFF2-40B4-BE49-F238E27FC236}">
                <a16:creationId xmlns:a16="http://schemas.microsoft.com/office/drawing/2014/main" id="{F6F11BF1-44A5-6E82-0FC4-99C0E1BEF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148625584"/>
      </p:ext>
    </p:extLst>
  </p:cSld>
  <p:clrMapOvr>
    <a:masterClrMapping/>
  </p:clrMapOvr>
  <p:transition advClick="0">
    <p:fade/>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36000" y="3131851"/>
            <a:ext cx="11520000" cy="2211674"/>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buNone/>
            </a:pPr>
            <a:r>
              <a:rPr lang="en-US" altLang="ja-JP" sz="3600" kern="100" dirty="0">
                <a:solidFill>
                  <a:srgbClr val="FF0000"/>
                </a:solidFill>
                <a:effectLst/>
              </a:rPr>
              <a:t>We say, “Hello, it’s nice to see you,” Good morning, how are you?” “What’s new?” and so on.</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39999"/>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What do you say, for example, when you exchange greetings?</a:t>
            </a:r>
            <a:endParaRPr lang="en-US" altLang="ja-JP" sz="3600" kern="100" dirty="0">
              <a:solidFill>
                <a:schemeClr val="tx1">
                  <a:lumMod val="75000"/>
                  <a:lumOff val="25000"/>
                </a:schemeClr>
              </a:solidFill>
            </a:endParaRPr>
          </a:p>
        </p:txBody>
      </p:sp>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7911966"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本文の内容について，つぎの質問に答えましょう． ①</a:t>
            </a:r>
            <a:endParaRPr lang="en-US" altLang="ja-JP" sz="2400" kern="100" dirty="0">
              <a:solidFill>
                <a:schemeClr val="tx1">
                  <a:lumMod val="75000"/>
                  <a:lumOff val="25000"/>
                </a:schemeClr>
              </a:solidFill>
              <a:effectLst/>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kumimoji="1" lang="ja-JP" altLang="en-US" sz="1400" dirty="0">
                <a:solidFill>
                  <a:schemeClr val="tx1">
                    <a:lumMod val="75000"/>
                    <a:lumOff val="25000"/>
                  </a:schemeClr>
                </a:solidFill>
              </a:rPr>
              <a:t>本文</a:t>
            </a:r>
            <a:r>
              <a:rPr lang="ja-JP" altLang="en-US" sz="1400" dirty="0">
                <a:solidFill>
                  <a:schemeClr val="tx1">
                    <a:lumMod val="75000"/>
                    <a:lumOff val="25000"/>
                  </a:schemeClr>
                </a:solidFill>
              </a:rPr>
              <a:t> 補充問題</a:t>
            </a:r>
            <a:endParaRPr kumimoji="1" lang="en-US" altLang="ja-JP"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2D4C072E-6FDA-4191-68FF-9C33F5B14C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4" name="Part1_1">
            <a:hlinkClick r:id="" action="ppaction://media"/>
            <a:extLst>
              <a:ext uri="{FF2B5EF4-FFF2-40B4-BE49-F238E27FC236}">
                <a16:creationId xmlns:a16="http://schemas.microsoft.com/office/drawing/2014/main" id="{C89A48F2-EFAF-4F99-74EB-9DA48D3B78AF}"/>
              </a:ext>
            </a:extLst>
          </p:cNvPr>
          <p:cNvPicPr>
            <a:picLocks noChangeAspect="1"/>
          </p:cNvPicPr>
          <p:nvPr>
            <a:audioFile r:link="rId1"/>
            <p:extLst>
              <p:ext uri="{DAA4B4D4-6D71-4841-9C94-3DE7FCFB9230}">
                <p14:media xmlns:p14="http://schemas.microsoft.com/office/powerpoint/2010/main" r:embed="rId2">
                  <p14:trim st="1184" end="8774.6122"/>
                </p14:media>
              </p:ext>
            </p:extLst>
          </p:nvPr>
        </p:nvPicPr>
        <p:blipFill>
          <a:blip r:embed="rId7">
            <a:extLst>
              <a:ext uri="{28A0092B-C50C-407E-A947-70E740481C1C}">
                <a14:useLocalDpi xmlns:a14="http://schemas.microsoft.com/office/drawing/2010/main" val="0"/>
              </a:ext>
            </a:extLst>
          </a:blip>
          <a:srcRect/>
          <a:stretch/>
        </p:blipFill>
        <p:spPr>
          <a:xfrm>
            <a:off x="5826000" y="6116931"/>
            <a:ext cx="540000" cy="546137"/>
          </a:xfrm>
          <a:prstGeom prst="rect">
            <a:avLst/>
          </a:prstGeom>
        </p:spPr>
      </p:pic>
      <p:pic>
        <p:nvPicPr>
          <p:cNvPr id="7" name="Part1_1">
            <a:hlinkClick r:id="" action="ppaction://media"/>
            <a:extLst>
              <a:ext uri="{FF2B5EF4-FFF2-40B4-BE49-F238E27FC236}">
                <a16:creationId xmlns:a16="http://schemas.microsoft.com/office/drawing/2014/main" id="{08CE5358-739F-191D-1E80-47BC14CA0FC0}"/>
              </a:ext>
            </a:extLst>
          </p:cNvPr>
          <p:cNvPicPr>
            <a:picLocks noChangeAspect="1"/>
          </p:cNvPicPr>
          <p:nvPr>
            <a:audioFile r:link="rId1"/>
            <p:extLst>
              <p:ext uri="{DAA4B4D4-6D71-4841-9C94-3DE7FCFB9230}">
                <p14:media xmlns:p14="http://schemas.microsoft.com/office/powerpoint/2010/main" r:embed="rId2">
                  <p14:trim st="7630" end="0.6122"/>
                </p14:media>
              </p:ext>
            </p:extLst>
          </p:nvPr>
        </p:nvPicPr>
        <p:blipFill>
          <a:blip r:embed="rId7">
            <a:extLst>
              <a:ext uri="{28A0092B-C50C-407E-A947-70E740481C1C}">
                <a14:useLocalDpi xmlns:a14="http://schemas.microsoft.com/office/drawing/2010/main" val="0"/>
              </a:ext>
            </a:extLst>
          </a:blip>
          <a:srcRect/>
          <a:stretch/>
        </p:blipFill>
        <p:spPr>
          <a:xfrm>
            <a:off x="7979407" y="6113863"/>
            <a:ext cx="540000" cy="546137"/>
          </a:xfrm>
          <a:prstGeom prst="rect">
            <a:avLst/>
          </a:prstGeom>
        </p:spPr>
      </p:pic>
    </p:spTree>
    <p:extLst>
      <p:ext uri="{BB962C8B-B14F-4D97-AF65-F5344CB8AC3E}">
        <p14:creationId xmlns:p14="http://schemas.microsoft.com/office/powerpoint/2010/main" val="3092754972"/>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5532" fill="hold"/>
                                        <p:tgtEl>
                                          <p:spTgt spid="4"/>
                                        </p:tgtEl>
                                      </p:cBhvr>
                                    </p:cmd>
                                  </p:childTnLst>
                                </p:cTn>
                              </p:par>
                            </p:childTnLst>
                          </p:cTn>
                        </p:par>
                      </p:childTnLst>
                    </p:cTn>
                  </p:par>
                </p:childTnLst>
              </p:cTn>
              <p:nextCondLst>
                <p:cond evt="onClick" delay="0">
                  <p:tgtEl>
                    <p:spTgt spid="4"/>
                  </p:tgtEl>
                </p:cond>
              </p:nextCondLst>
            </p:seq>
            <p:audio>
              <p:cMediaNode vol="80000">
                <p:cTn id="16" fill="hold" display="0">
                  <p:stCondLst>
                    <p:cond delay="indefinite"/>
                  </p:stCondLst>
                  <p:endCondLst>
                    <p:cond evt="onStopAudio" delay="0">
                      <p:tgtEl>
                        <p:sldTgt/>
                      </p:tgtEl>
                    </p:cond>
                  </p:endCondLst>
                </p:cTn>
                <p:tgtEl>
                  <p:spTgt spid="4"/>
                </p:tgtEl>
              </p:cMediaNode>
            </p:audio>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7860" fill="hold"/>
                                        <p:tgtEl>
                                          <p:spTgt spid="7"/>
                                        </p:tgtEl>
                                      </p:cBhvr>
                                    </p:cmd>
                                  </p:childTnLst>
                                </p:cTn>
                              </p:par>
                            </p:childTnLst>
                          </p:cTn>
                        </p:par>
                      </p:childTnLst>
                    </p:cTn>
                  </p:par>
                </p:childTnLst>
              </p:cTn>
              <p:nextCondLst>
                <p:cond evt="onClick" delay="0">
                  <p:tgtEl>
                    <p:spTgt spid="7"/>
                  </p:tgtEl>
                </p:cond>
              </p:nextCondLst>
            </p:seq>
            <p:audio>
              <p:cMediaNode vol="80000">
                <p:cTn id="22" fill="hold" display="0">
                  <p:stCondLst>
                    <p:cond delay="indefinite"/>
                  </p:stCondLst>
                  <p:endCondLst>
                    <p:cond evt="onStopAudio" delay="0">
                      <p:tgtEl>
                        <p:sldTgt/>
                      </p:tgtEl>
                    </p:cond>
                  </p:endCondLst>
                </p:cTn>
                <p:tgtEl>
                  <p:spTgt spid="7"/>
                </p:tgtEl>
              </p:cMediaNode>
            </p:audio>
          </p:childTnLst>
        </p:cTn>
      </p:par>
    </p:tnLst>
    <p:bldLst>
      <p:bldP spid="14" grpId="0"/>
      <p:bldP spid="14" grpId="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36000" y="3138539"/>
            <a:ext cx="11520000" cy="1820176"/>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buNone/>
            </a:pPr>
            <a:r>
              <a:rPr lang="en-US" altLang="ja-JP" sz="3600" kern="100" dirty="0">
                <a:solidFill>
                  <a:srgbClr val="FF0000"/>
                </a:solidFill>
                <a:effectLst/>
              </a:rPr>
              <a:t>Yes, they are.</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4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Are greetings the first step in good communication?</a:t>
            </a:r>
            <a:endParaRPr lang="en-US" altLang="ja-JP" sz="3600" kern="100" dirty="0">
              <a:solidFill>
                <a:schemeClr val="tx1">
                  <a:lumMod val="75000"/>
                  <a:lumOff val="25000"/>
                </a:schemeClr>
              </a:solidFill>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kumimoji="1" lang="ja-JP" altLang="en-US" sz="1400" dirty="0">
                <a:solidFill>
                  <a:schemeClr val="tx1">
                    <a:lumMod val="75000"/>
                    <a:lumOff val="25000"/>
                  </a:schemeClr>
                </a:solidFill>
              </a:rPr>
              <a:t>本文</a:t>
            </a:r>
            <a:r>
              <a:rPr lang="ja-JP" altLang="en-US" sz="1400" dirty="0">
                <a:solidFill>
                  <a:schemeClr val="tx1">
                    <a:lumMod val="75000"/>
                    <a:lumOff val="25000"/>
                  </a:schemeClr>
                </a:solidFill>
              </a:rPr>
              <a:t> 補充問題</a:t>
            </a:r>
            <a:endParaRPr kumimoji="1" lang="en-US" altLang="ja-JP"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8B75FBA9-D5F9-C898-8EA6-BFC86B34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プレースホルダー 2">
            <a:extLst>
              <a:ext uri="{FF2B5EF4-FFF2-40B4-BE49-F238E27FC236}">
                <a16:creationId xmlns:a16="http://schemas.microsoft.com/office/drawing/2014/main" id="{C4B66F62-8B99-1130-7EB0-A8D3A8D06DC8}"/>
              </a:ext>
            </a:extLst>
          </p:cNvPr>
          <p:cNvSpPr txBox="1">
            <a:spLocks/>
          </p:cNvSpPr>
          <p:nvPr/>
        </p:nvSpPr>
        <p:spPr>
          <a:xfrm>
            <a:off x="0" y="360000"/>
            <a:ext cx="8133347"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本文の内容について，つぎの質問に答えましょう． ②</a:t>
            </a:r>
            <a:endParaRPr lang="en-US" altLang="ja-JP" sz="2400" kern="100" dirty="0">
              <a:solidFill>
                <a:schemeClr val="tx1">
                  <a:lumMod val="75000"/>
                  <a:lumOff val="25000"/>
                </a:schemeClr>
              </a:solidFill>
              <a:effectLst/>
            </a:endParaRPr>
          </a:p>
        </p:txBody>
      </p:sp>
      <p:pic>
        <p:nvPicPr>
          <p:cNvPr id="7" name="図 6">
            <a:extLst>
              <a:ext uri="{FF2B5EF4-FFF2-40B4-BE49-F238E27FC236}">
                <a16:creationId xmlns:a16="http://schemas.microsoft.com/office/drawing/2014/main" id="{7C3EA84A-1E2C-AA3D-3C33-2681A41745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2" name="Part1_2">
            <a:hlinkClick r:id="" action="ppaction://media"/>
            <a:extLst>
              <a:ext uri="{FF2B5EF4-FFF2-40B4-BE49-F238E27FC236}">
                <a16:creationId xmlns:a16="http://schemas.microsoft.com/office/drawing/2014/main" id="{AB47CAAB-EF04-30B6-A70B-6F812871BF95}"/>
              </a:ext>
            </a:extLst>
          </p:cNvPr>
          <p:cNvPicPr>
            <a:picLocks noChangeAspect="1"/>
          </p:cNvPicPr>
          <p:nvPr>
            <a:audioFile r:link="rId1"/>
            <p:extLst>
              <p:ext uri="{DAA4B4D4-6D71-4841-9C94-3DE7FCFB9230}">
                <p14:media xmlns:p14="http://schemas.microsoft.com/office/powerpoint/2010/main" r:embed="rId2">
                  <p14:trim st="1200" end="3242.7551"/>
                </p14:media>
              </p:ext>
            </p:extLst>
          </p:nvPr>
        </p:nvPicPr>
        <p:blipFill>
          <a:blip r:embed="rId7">
            <a:extLst>
              <a:ext uri="{28A0092B-C50C-407E-A947-70E740481C1C}">
                <a14:useLocalDpi xmlns:a14="http://schemas.microsoft.com/office/drawing/2010/main" val="0"/>
              </a:ext>
            </a:extLst>
          </a:blip>
          <a:srcRect/>
          <a:stretch/>
        </p:blipFill>
        <p:spPr>
          <a:xfrm>
            <a:off x="5826000" y="6123387"/>
            <a:ext cx="540000" cy="540001"/>
          </a:xfrm>
          <a:prstGeom prst="rect">
            <a:avLst/>
          </a:prstGeom>
        </p:spPr>
      </p:pic>
      <p:pic>
        <p:nvPicPr>
          <p:cNvPr id="4" name="Part1_2">
            <a:hlinkClick r:id="" action="ppaction://media"/>
            <a:extLst>
              <a:ext uri="{FF2B5EF4-FFF2-40B4-BE49-F238E27FC236}">
                <a16:creationId xmlns:a16="http://schemas.microsoft.com/office/drawing/2014/main" id="{C8ACA713-5771-A613-467A-0BC91E13BDAF}"/>
              </a:ext>
            </a:extLst>
          </p:cNvPr>
          <p:cNvPicPr>
            <a:picLocks noChangeAspect="1"/>
          </p:cNvPicPr>
          <p:nvPr>
            <a:audioFile r:link="rId1"/>
            <p:extLst>
              <p:ext uri="{DAA4B4D4-6D71-4841-9C94-3DE7FCFB9230}">
                <p14:media xmlns:p14="http://schemas.microsoft.com/office/powerpoint/2010/main" r:embed="rId2">
                  <p14:trim st="6600" end="0.7551"/>
                </p14:media>
              </p:ext>
            </p:extLst>
          </p:nvPr>
        </p:nvPicPr>
        <p:blipFill>
          <a:blip r:embed="rId7">
            <a:extLst>
              <a:ext uri="{28A0092B-C50C-407E-A947-70E740481C1C}">
                <a14:useLocalDpi xmlns:a14="http://schemas.microsoft.com/office/drawing/2010/main" val="0"/>
              </a:ext>
            </a:extLst>
          </a:blip>
          <a:srcRect/>
          <a:stretch/>
        </p:blipFill>
        <p:spPr>
          <a:xfrm>
            <a:off x="7979407" y="6107726"/>
            <a:ext cx="540000" cy="552274"/>
          </a:xfrm>
          <a:prstGeom prst="rect">
            <a:avLst/>
          </a:prstGeom>
        </p:spPr>
      </p:pic>
    </p:spTree>
    <p:extLst>
      <p:ext uri="{BB962C8B-B14F-4D97-AF65-F5344CB8AC3E}">
        <p14:creationId xmlns:p14="http://schemas.microsoft.com/office/powerpoint/2010/main" val="1625858250"/>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4465" fill="hold"/>
                                        <p:tgtEl>
                                          <p:spTgt spid="2"/>
                                        </p:tgtEl>
                                      </p:cBhvr>
                                    </p:cmd>
                                  </p:childTnLst>
                                </p:cTn>
                              </p:par>
                            </p:childTnLst>
                          </p:cTn>
                        </p:par>
                      </p:childTnLst>
                    </p:cTn>
                  </p:par>
                </p:childTnLst>
              </p:cTn>
              <p:nextCondLst>
                <p:cond evt="onClick" delay="0">
                  <p:tgtEl>
                    <p:spTgt spid="2"/>
                  </p:tgtEl>
                </p:cond>
              </p:nextCondLst>
            </p:seq>
            <p:audio>
              <p:cMediaNode vol="80000">
                <p:cTn id="16" fill="hold" display="0">
                  <p:stCondLst>
                    <p:cond delay="indefinite"/>
                  </p:stCondLst>
                  <p:endCondLst>
                    <p:cond evt="onStopAudio" delay="0">
                      <p:tgtEl>
                        <p:sldTgt/>
                      </p:tgtEl>
                    </p:cond>
                  </p:endCondLst>
                </p:cTn>
                <p:tgtEl>
                  <p:spTgt spid="2"/>
                </p:tgtEl>
              </p:cMediaNode>
            </p:audio>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2307" fill="hold"/>
                                        <p:tgtEl>
                                          <p:spTgt spid="4"/>
                                        </p:tgtEl>
                                      </p:cBhvr>
                                    </p:cmd>
                                  </p:childTnLst>
                                </p:cTn>
                              </p:par>
                            </p:childTnLst>
                          </p:cTn>
                        </p:par>
                      </p:childTnLst>
                    </p:cTn>
                  </p:par>
                </p:childTnLst>
              </p:cTn>
              <p:nextCondLst>
                <p:cond evt="onClick" delay="0">
                  <p:tgtEl>
                    <p:spTgt spid="4"/>
                  </p:tgtEl>
                </p:cond>
              </p:nextCondLst>
            </p:seq>
            <p:audio>
              <p:cMediaNode vol="80000">
                <p:cTn id="22" fill="hold" display="0">
                  <p:stCondLst>
                    <p:cond delay="indefinite"/>
                  </p:stCondLst>
                  <p:endCondLst>
                    <p:cond evt="onStopAudio" delay="0">
                      <p:tgtEl>
                        <p:sldTgt/>
                      </p:tgtEl>
                    </p:cond>
                  </p:endCondLst>
                </p:cTn>
                <p:tgtEl>
                  <p:spTgt spid="4"/>
                </p:tgtEl>
              </p:cMediaNode>
            </p:audio>
          </p:childTnLst>
        </p:cTn>
      </p:par>
    </p:tnLst>
    <p:bldLst>
      <p:bldP spid="14" grpId="0"/>
      <p:bldP spid="14" grpId="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36000" y="3138539"/>
            <a:ext cx="11520000" cy="1820176"/>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buNone/>
            </a:pPr>
            <a:r>
              <a:rPr lang="en-US" altLang="ja-JP" sz="3600" kern="100" dirty="0">
                <a:solidFill>
                  <a:srgbClr val="FF0000"/>
                </a:solidFill>
                <a:effectLst/>
              </a:rPr>
              <a:t>We say, “Thank you,” “Excuse me,” and “I’m sorry.”</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4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What do you say as daily phrases, for example?</a:t>
            </a: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kumimoji="1" lang="ja-JP" altLang="en-US" sz="1400" dirty="0">
                <a:solidFill>
                  <a:schemeClr val="tx1">
                    <a:lumMod val="75000"/>
                    <a:lumOff val="25000"/>
                  </a:schemeClr>
                </a:solidFill>
              </a:rPr>
              <a:t>本文</a:t>
            </a:r>
            <a:r>
              <a:rPr lang="ja-JP" altLang="en-US" sz="1400" dirty="0">
                <a:solidFill>
                  <a:schemeClr val="tx1">
                    <a:lumMod val="75000"/>
                    <a:lumOff val="25000"/>
                  </a:schemeClr>
                </a:solidFill>
              </a:rPr>
              <a:t> 補充問題</a:t>
            </a:r>
            <a:endParaRPr kumimoji="1" lang="en-US" altLang="ja-JP"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8B75FBA9-D5F9-C898-8EA6-BFC86B34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プレースホルダー 2">
            <a:extLst>
              <a:ext uri="{FF2B5EF4-FFF2-40B4-BE49-F238E27FC236}">
                <a16:creationId xmlns:a16="http://schemas.microsoft.com/office/drawing/2014/main" id="{C4B66F62-8B99-1130-7EB0-A8D3A8D06DC8}"/>
              </a:ext>
            </a:extLst>
          </p:cNvPr>
          <p:cNvSpPr txBox="1">
            <a:spLocks/>
          </p:cNvSpPr>
          <p:nvPr/>
        </p:nvSpPr>
        <p:spPr>
          <a:xfrm>
            <a:off x="0" y="360000"/>
            <a:ext cx="8133347"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本文の内容について，つぎの質問に答えましょう． ③</a:t>
            </a:r>
            <a:endParaRPr lang="en-US" altLang="ja-JP" sz="2400" kern="100" dirty="0">
              <a:solidFill>
                <a:schemeClr val="tx1">
                  <a:lumMod val="75000"/>
                  <a:lumOff val="25000"/>
                </a:schemeClr>
              </a:solidFill>
              <a:effectLst/>
            </a:endParaRPr>
          </a:p>
        </p:txBody>
      </p:sp>
      <p:pic>
        <p:nvPicPr>
          <p:cNvPr id="7" name="図 6">
            <a:extLst>
              <a:ext uri="{FF2B5EF4-FFF2-40B4-BE49-F238E27FC236}">
                <a16:creationId xmlns:a16="http://schemas.microsoft.com/office/drawing/2014/main" id="{7C3EA84A-1E2C-AA3D-3C33-2681A41745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2" name="Part1_3">
            <a:hlinkClick r:id="" action="ppaction://media"/>
            <a:extLst>
              <a:ext uri="{FF2B5EF4-FFF2-40B4-BE49-F238E27FC236}">
                <a16:creationId xmlns:a16="http://schemas.microsoft.com/office/drawing/2014/main" id="{272BB2BF-8298-1ADE-155A-5166CDB00680}"/>
              </a:ext>
            </a:extLst>
          </p:cNvPr>
          <p:cNvPicPr>
            <a:picLocks noChangeAspect="1"/>
          </p:cNvPicPr>
          <p:nvPr>
            <a:audioFile r:link="rId1"/>
            <p:extLst>
              <p:ext uri="{DAA4B4D4-6D71-4841-9C94-3DE7FCFB9230}">
                <p14:media xmlns:p14="http://schemas.microsoft.com/office/powerpoint/2010/main" r:embed="rId2">
                  <p14:trim st="1200" end="5376.5306"/>
                </p14:media>
              </p:ext>
            </p:extLst>
          </p:nvPr>
        </p:nvPicPr>
        <p:blipFill>
          <a:blip r:embed="rId7">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pic>
        <p:nvPicPr>
          <p:cNvPr id="4" name="Part1_3">
            <a:hlinkClick r:id="" action="ppaction://media"/>
            <a:extLst>
              <a:ext uri="{FF2B5EF4-FFF2-40B4-BE49-F238E27FC236}">
                <a16:creationId xmlns:a16="http://schemas.microsoft.com/office/drawing/2014/main" id="{77554E5D-41A2-F138-1B07-9346761A2CF8}"/>
              </a:ext>
            </a:extLst>
          </p:cNvPr>
          <p:cNvPicPr>
            <a:picLocks noChangeAspect="1"/>
          </p:cNvPicPr>
          <p:nvPr>
            <a:audioFile r:link="rId1"/>
            <p:extLst>
              <p:ext uri="{DAA4B4D4-6D71-4841-9C94-3DE7FCFB9230}">
                <p14:media xmlns:p14="http://schemas.microsoft.com/office/powerpoint/2010/main" r:embed="rId2">
                  <p14:trim st="6300" end="0.5306"/>
                </p14:media>
              </p:ext>
            </p:extLst>
          </p:nvPr>
        </p:nvPicPr>
        <p:blipFill>
          <a:blip r:embed="rId7">
            <a:extLst>
              <a:ext uri="{28A0092B-C50C-407E-A947-70E740481C1C}">
                <a14:useLocalDpi xmlns:a14="http://schemas.microsoft.com/office/drawing/2010/main" val="0"/>
              </a:ext>
            </a:extLst>
          </a:blip>
          <a:srcRect/>
          <a:stretch/>
        </p:blipFill>
        <p:spPr>
          <a:xfrm>
            <a:off x="7979406" y="6120000"/>
            <a:ext cx="540000" cy="540000"/>
          </a:xfrm>
          <a:prstGeom prst="rect">
            <a:avLst/>
          </a:prstGeom>
        </p:spPr>
      </p:pic>
    </p:spTree>
    <p:extLst>
      <p:ext uri="{BB962C8B-B14F-4D97-AF65-F5344CB8AC3E}">
        <p14:creationId xmlns:p14="http://schemas.microsoft.com/office/powerpoint/2010/main" val="484068260"/>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4630" fill="hold"/>
                                        <p:tgtEl>
                                          <p:spTgt spid="2"/>
                                        </p:tgtEl>
                                      </p:cBhvr>
                                    </p:cmd>
                                  </p:childTnLst>
                                </p:cTn>
                              </p:par>
                            </p:childTnLst>
                          </p:cTn>
                        </p:par>
                      </p:childTnLst>
                    </p:cTn>
                  </p:par>
                </p:childTnLst>
              </p:cTn>
              <p:nextCondLst>
                <p:cond evt="onClick" delay="0">
                  <p:tgtEl>
                    <p:spTgt spid="2"/>
                  </p:tgtEl>
                </p:cond>
              </p:nextCondLst>
            </p:seq>
            <p:audio>
              <p:cMediaNode vol="80000">
                <p:cTn id="16" fill="hold" display="0">
                  <p:stCondLst>
                    <p:cond delay="indefinite"/>
                  </p:stCondLst>
                  <p:endCondLst>
                    <p:cond evt="onStopAudio" delay="0">
                      <p:tgtEl>
                        <p:sldTgt/>
                      </p:tgtEl>
                    </p:cond>
                  </p:endCondLst>
                </p:cTn>
                <p:tgtEl>
                  <p:spTgt spid="2"/>
                </p:tgtEl>
              </p:cMediaNode>
            </p:audio>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4906" fill="hold"/>
                                        <p:tgtEl>
                                          <p:spTgt spid="4"/>
                                        </p:tgtEl>
                                      </p:cBhvr>
                                    </p:cmd>
                                  </p:childTnLst>
                                </p:cTn>
                              </p:par>
                            </p:childTnLst>
                          </p:cTn>
                        </p:par>
                      </p:childTnLst>
                    </p:cTn>
                  </p:par>
                </p:childTnLst>
              </p:cTn>
              <p:nextCondLst>
                <p:cond evt="onClick" delay="0">
                  <p:tgtEl>
                    <p:spTgt spid="4"/>
                  </p:tgtEl>
                </p:cond>
              </p:nextCondLst>
            </p:seq>
            <p:audio>
              <p:cMediaNode vol="80000">
                <p:cTn id="22" fill="hold" display="0">
                  <p:stCondLst>
                    <p:cond delay="indefinite"/>
                  </p:stCondLst>
                  <p:endCondLst>
                    <p:cond evt="onStopAudio" delay="0">
                      <p:tgtEl>
                        <p:sldTgt/>
                      </p:tgtEl>
                    </p:cond>
                  </p:endCondLst>
                </p:cTn>
                <p:tgtEl>
                  <p:spTgt spid="4"/>
                </p:tgtEl>
              </p:cMediaNode>
            </p:audio>
          </p:childTnLst>
        </p:cTn>
      </p:par>
    </p:tnLst>
    <p:bldLst>
      <p:bldP spid="14" grpId="0"/>
      <p:bldP spid="14" grpId="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36000" y="3138539"/>
            <a:ext cx="11520000" cy="1820176"/>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buNone/>
            </a:pPr>
            <a:r>
              <a:rPr lang="en-US" altLang="ja-JP" sz="3600" kern="100" dirty="0">
                <a:solidFill>
                  <a:srgbClr val="FF0000"/>
                </a:solidFill>
                <a:effectLst/>
              </a:rPr>
              <a:t>It has its own daily phrases.</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4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What does every language have?</a:t>
            </a: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kumimoji="1" lang="ja-JP" altLang="en-US" sz="1400" dirty="0">
                <a:solidFill>
                  <a:schemeClr val="tx1">
                    <a:lumMod val="75000"/>
                    <a:lumOff val="25000"/>
                  </a:schemeClr>
                </a:solidFill>
              </a:rPr>
              <a:t>本文</a:t>
            </a:r>
            <a:r>
              <a:rPr lang="ja-JP" altLang="en-US" sz="1400" dirty="0">
                <a:solidFill>
                  <a:schemeClr val="tx1">
                    <a:lumMod val="75000"/>
                    <a:lumOff val="25000"/>
                  </a:schemeClr>
                </a:solidFill>
              </a:rPr>
              <a:t> 補充問題</a:t>
            </a:r>
            <a:endParaRPr kumimoji="1" lang="en-US" altLang="ja-JP"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8B75FBA9-D5F9-C898-8EA6-BFC86B34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プレースホルダー 2">
            <a:extLst>
              <a:ext uri="{FF2B5EF4-FFF2-40B4-BE49-F238E27FC236}">
                <a16:creationId xmlns:a16="http://schemas.microsoft.com/office/drawing/2014/main" id="{C4B66F62-8B99-1130-7EB0-A8D3A8D06DC8}"/>
              </a:ext>
            </a:extLst>
          </p:cNvPr>
          <p:cNvSpPr txBox="1">
            <a:spLocks/>
          </p:cNvSpPr>
          <p:nvPr/>
        </p:nvSpPr>
        <p:spPr>
          <a:xfrm>
            <a:off x="0" y="360000"/>
            <a:ext cx="8133347"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本文の内容について，つぎの質問に答えましょう． ④</a:t>
            </a:r>
            <a:endParaRPr lang="en-US" altLang="ja-JP" sz="2400" kern="100" dirty="0">
              <a:solidFill>
                <a:schemeClr val="tx1">
                  <a:lumMod val="75000"/>
                  <a:lumOff val="25000"/>
                </a:schemeClr>
              </a:solidFill>
              <a:effectLst/>
            </a:endParaRPr>
          </a:p>
        </p:txBody>
      </p:sp>
      <p:pic>
        <p:nvPicPr>
          <p:cNvPr id="7" name="図 6">
            <a:extLst>
              <a:ext uri="{FF2B5EF4-FFF2-40B4-BE49-F238E27FC236}">
                <a16:creationId xmlns:a16="http://schemas.microsoft.com/office/drawing/2014/main" id="{7C3EA84A-1E2C-AA3D-3C33-2681A41745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2" name="Part1_4">
            <a:hlinkClick r:id="" action="ppaction://media"/>
            <a:extLst>
              <a:ext uri="{FF2B5EF4-FFF2-40B4-BE49-F238E27FC236}">
                <a16:creationId xmlns:a16="http://schemas.microsoft.com/office/drawing/2014/main" id="{D19A5A34-68FC-E0DD-DDB4-AA7C75145F92}"/>
              </a:ext>
            </a:extLst>
          </p:cNvPr>
          <p:cNvPicPr>
            <a:picLocks noChangeAspect="1"/>
          </p:cNvPicPr>
          <p:nvPr>
            <a:audioFile r:link="rId1"/>
            <p:extLst>
              <p:ext uri="{DAA4B4D4-6D71-4841-9C94-3DE7FCFB9230}">
                <p14:media xmlns:p14="http://schemas.microsoft.com/office/powerpoint/2010/main" r:embed="rId2">
                  <p14:trim st="1500" end="3704.0816"/>
                </p14:media>
              </p:ext>
            </p:extLst>
          </p:nvPr>
        </p:nvPicPr>
        <p:blipFill>
          <a:blip r:embed="rId7">
            <a:extLst>
              <a:ext uri="{28A0092B-C50C-407E-A947-70E740481C1C}">
                <a14:useLocalDpi xmlns:a14="http://schemas.microsoft.com/office/drawing/2010/main" val="0"/>
              </a:ext>
            </a:extLst>
          </a:blip>
          <a:srcRect/>
          <a:stretch/>
        </p:blipFill>
        <p:spPr>
          <a:xfrm>
            <a:off x="5825999" y="6120000"/>
            <a:ext cx="540001" cy="540000"/>
          </a:xfrm>
          <a:prstGeom prst="rect">
            <a:avLst/>
          </a:prstGeom>
        </p:spPr>
      </p:pic>
      <p:pic>
        <p:nvPicPr>
          <p:cNvPr id="4" name="Part1_4">
            <a:hlinkClick r:id="" action="ppaction://media"/>
            <a:extLst>
              <a:ext uri="{FF2B5EF4-FFF2-40B4-BE49-F238E27FC236}">
                <a16:creationId xmlns:a16="http://schemas.microsoft.com/office/drawing/2014/main" id="{F1D8876A-61CE-23D6-A4AF-A8B080EF3FFA}"/>
              </a:ext>
            </a:extLst>
          </p:cNvPr>
          <p:cNvPicPr>
            <a:picLocks noChangeAspect="1"/>
          </p:cNvPicPr>
          <p:nvPr>
            <a:audioFile r:link="rId1"/>
            <p:extLst>
              <p:ext uri="{DAA4B4D4-6D71-4841-9C94-3DE7FCFB9230}">
                <p14:media xmlns:p14="http://schemas.microsoft.com/office/powerpoint/2010/main" r:embed="rId2">
                  <p14:trim st="5000" end="0.0816"/>
                </p14:media>
              </p:ext>
            </p:extLst>
          </p:nvPr>
        </p:nvPicPr>
        <p:blipFill>
          <a:blip r:embed="rId7">
            <a:extLst>
              <a:ext uri="{28A0092B-C50C-407E-A947-70E740481C1C}">
                <a14:useLocalDpi xmlns:a14="http://schemas.microsoft.com/office/drawing/2010/main" val="0"/>
              </a:ext>
            </a:extLst>
          </a:blip>
          <a:srcRect/>
          <a:stretch/>
        </p:blipFill>
        <p:spPr>
          <a:xfrm>
            <a:off x="7979406" y="6120000"/>
            <a:ext cx="540001" cy="540000"/>
          </a:xfrm>
          <a:prstGeom prst="rect">
            <a:avLst/>
          </a:prstGeom>
        </p:spPr>
      </p:pic>
    </p:spTree>
    <p:extLst>
      <p:ext uri="{BB962C8B-B14F-4D97-AF65-F5344CB8AC3E}">
        <p14:creationId xmlns:p14="http://schemas.microsoft.com/office/powerpoint/2010/main" val="2234858477"/>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2920" fill="hold"/>
                                        <p:tgtEl>
                                          <p:spTgt spid="2"/>
                                        </p:tgtEl>
                                      </p:cBhvr>
                                    </p:cmd>
                                  </p:childTnLst>
                                </p:cTn>
                              </p:par>
                            </p:childTnLst>
                          </p:cTn>
                        </p:par>
                      </p:childTnLst>
                    </p:cTn>
                  </p:par>
                </p:childTnLst>
              </p:cTn>
              <p:nextCondLst>
                <p:cond evt="onClick" delay="0">
                  <p:tgtEl>
                    <p:spTgt spid="2"/>
                  </p:tgtEl>
                </p:cond>
              </p:nextCondLst>
            </p:seq>
            <p:audio>
              <p:cMediaNode vol="80000">
                <p:cTn id="16" fill="hold" display="0">
                  <p:stCondLst>
                    <p:cond delay="indefinite"/>
                  </p:stCondLst>
                  <p:endCondLst>
                    <p:cond evt="onStopAudio" delay="0">
                      <p:tgtEl>
                        <p:sldTgt/>
                      </p:tgtEl>
                    </p:cond>
                  </p:endCondLst>
                </p:cTn>
                <p:tgtEl>
                  <p:spTgt spid="2"/>
                </p:tgtEl>
              </p:cMediaNode>
            </p:audio>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3124" fill="hold"/>
                                        <p:tgtEl>
                                          <p:spTgt spid="4"/>
                                        </p:tgtEl>
                                      </p:cBhvr>
                                    </p:cmd>
                                  </p:childTnLst>
                                </p:cTn>
                              </p:par>
                            </p:childTnLst>
                          </p:cTn>
                        </p:par>
                      </p:childTnLst>
                    </p:cTn>
                  </p:par>
                </p:childTnLst>
              </p:cTn>
              <p:nextCondLst>
                <p:cond evt="onClick" delay="0">
                  <p:tgtEl>
                    <p:spTgt spid="4"/>
                  </p:tgtEl>
                </p:cond>
              </p:nextCondLst>
            </p:seq>
            <p:audio>
              <p:cMediaNode vol="80000">
                <p:cTn id="22" fill="hold" display="0">
                  <p:stCondLst>
                    <p:cond delay="indefinite"/>
                  </p:stCondLst>
                  <p:endCondLst>
                    <p:cond evt="onStopAudio" delay="0">
                      <p:tgtEl>
                        <p:sldTgt/>
                      </p:tgtEl>
                    </p:cond>
                  </p:endCondLst>
                </p:cTn>
                <p:tgtEl>
                  <p:spTgt spid="4"/>
                </p:tgtEl>
              </p:cMediaNode>
            </p:audio>
          </p:childTnLst>
        </p:cTn>
      </p:par>
    </p:tnLst>
    <p:bldLst>
      <p:bldP spid="14" grpId="0"/>
      <p:bldP spid="14" grpId="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36000" y="3138539"/>
            <a:ext cx="11520000" cy="1820176"/>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buNone/>
            </a:pPr>
            <a:r>
              <a:rPr lang="en-US" altLang="ja-JP" sz="3600" kern="100" dirty="0">
                <a:solidFill>
                  <a:srgbClr val="FF0000"/>
                </a:solidFill>
                <a:effectLst/>
              </a:rPr>
              <a:t>Yes, it is.</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4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Is “</a:t>
            </a:r>
            <a:r>
              <a:rPr lang="en-US" altLang="ja-JP" sz="3600" i="1" dirty="0" err="1">
                <a:solidFill>
                  <a:schemeClr val="tx1">
                    <a:lumMod val="75000"/>
                    <a:lumOff val="25000"/>
                  </a:schemeClr>
                </a:solidFill>
                <a:cs typeface="Times New Roman" panose="02020603050405020304" pitchFamily="18" charset="0"/>
              </a:rPr>
              <a:t>Sumimasen</a:t>
            </a:r>
            <a:r>
              <a:rPr lang="en-US" altLang="ja-JP" sz="3600" dirty="0">
                <a:solidFill>
                  <a:schemeClr val="tx1">
                    <a:lumMod val="75000"/>
                    <a:lumOff val="25000"/>
                  </a:schemeClr>
                </a:solidFill>
                <a:cs typeface="Times New Roman" panose="02020603050405020304" pitchFamily="18" charset="0"/>
              </a:rPr>
              <a:t>” a common Japanese phrase?</a:t>
            </a: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kumimoji="1" lang="ja-JP" altLang="en-US" sz="1400" dirty="0">
                <a:solidFill>
                  <a:schemeClr val="tx1">
                    <a:lumMod val="75000"/>
                    <a:lumOff val="25000"/>
                  </a:schemeClr>
                </a:solidFill>
              </a:rPr>
              <a:t>本文</a:t>
            </a:r>
            <a:r>
              <a:rPr lang="ja-JP" altLang="en-US" sz="1400" dirty="0">
                <a:solidFill>
                  <a:schemeClr val="tx1">
                    <a:lumMod val="75000"/>
                    <a:lumOff val="25000"/>
                  </a:schemeClr>
                </a:solidFill>
              </a:rPr>
              <a:t> 補充問題</a:t>
            </a:r>
            <a:endParaRPr kumimoji="1" lang="en-US" altLang="ja-JP"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8B75FBA9-D5F9-C898-8EA6-BFC86B34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プレースホルダー 2">
            <a:extLst>
              <a:ext uri="{FF2B5EF4-FFF2-40B4-BE49-F238E27FC236}">
                <a16:creationId xmlns:a16="http://schemas.microsoft.com/office/drawing/2014/main" id="{C4B66F62-8B99-1130-7EB0-A8D3A8D06DC8}"/>
              </a:ext>
            </a:extLst>
          </p:cNvPr>
          <p:cNvSpPr txBox="1">
            <a:spLocks/>
          </p:cNvSpPr>
          <p:nvPr/>
        </p:nvSpPr>
        <p:spPr>
          <a:xfrm>
            <a:off x="0" y="360000"/>
            <a:ext cx="8133347"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本文の内容について，つぎの質問に答えましょう． ⑤</a:t>
            </a:r>
            <a:endParaRPr lang="en-US" altLang="ja-JP" sz="2400" kern="100" dirty="0">
              <a:solidFill>
                <a:schemeClr val="tx1">
                  <a:lumMod val="75000"/>
                  <a:lumOff val="25000"/>
                </a:schemeClr>
              </a:solidFill>
              <a:effectLst/>
            </a:endParaRPr>
          </a:p>
        </p:txBody>
      </p:sp>
      <p:pic>
        <p:nvPicPr>
          <p:cNvPr id="7" name="図 6">
            <a:extLst>
              <a:ext uri="{FF2B5EF4-FFF2-40B4-BE49-F238E27FC236}">
                <a16:creationId xmlns:a16="http://schemas.microsoft.com/office/drawing/2014/main" id="{7C3EA84A-1E2C-AA3D-3C33-2681A41745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2" name="Part1_5">
            <a:hlinkClick r:id="" action="ppaction://media"/>
            <a:extLst>
              <a:ext uri="{FF2B5EF4-FFF2-40B4-BE49-F238E27FC236}">
                <a16:creationId xmlns:a16="http://schemas.microsoft.com/office/drawing/2014/main" id="{DFB0A224-9A70-6C3B-58F3-6708505C11BC}"/>
              </a:ext>
            </a:extLst>
          </p:cNvPr>
          <p:cNvPicPr>
            <a:picLocks noChangeAspect="1"/>
          </p:cNvPicPr>
          <p:nvPr>
            <a:audioFile r:link="rId1"/>
            <p:extLst>
              <p:ext uri="{DAA4B4D4-6D71-4841-9C94-3DE7FCFB9230}">
                <p14:media xmlns:p14="http://schemas.microsoft.com/office/powerpoint/2010/main" r:embed="rId2">
                  <p14:trim st="1400" end="4073.1836"/>
                </p14:media>
              </p:ext>
            </p:extLst>
          </p:nvPr>
        </p:nvPicPr>
        <p:blipFill>
          <a:blip r:embed="rId7">
            <a:extLst>
              <a:ext uri="{28A0092B-C50C-407E-A947-70E740481C1C}">
                <a14:useLocalDpi xmlns:a14="http://schemas.microsoft.com/office/drawing/2010/main" val="0"/>
              </a:ext>
            </a:extLst>
          </a:blip>
          <a:srcRect/>
          <a:stretch/>
        </p:blipFill>
        <p:spPr>
          <a:xfrm>
            <a:off x="5829034" y="6120000"/>
            <a:ext cx="533932" cy="540000"/>
          </a:xfrm>
          <a:prstGeom prst="rect">
            <a:avLst/>
          </a:prstGeom>
        </p:spPr>
      </p:pic>
      <p:pic>
        <p:nvPicPr>
          <p:cNvPr id="4" name="Part1_5">
            <a:hlinkClick r:id="" action="ppaction://media"/>
            <a:extLst>
              <a:ext uri="{FF2B5EF4-FFF2-40B4-BE49-F238E27FC236}">
                <a16:creationId xmlns:a16="http://schemas.microsoft.com/office/drawing/2014/main" id="{3079B1F2-55CB-D283-F7D8-699DAEBE8547}"/>
              </a:ext>
            </a:extLst>
          </p:cNvPr>
          <p:cNvPicPr>
            <a:picLocks noChangeAspect="1"/>
          </p:cNvPicPr>
          <p:nvPr>
            <a:audioFile r:link="rId1"/>
            <p:extLst>
              <p:ext uri="{DAA4B4D4-6D71-4841-9C94-3DE7FCFB9230}">
                <p14:media xmlns:p14="http://schemas.microsoft.com/office/powerpoint/2010/main" r:embed="rId2">
                  <p14:trim st="6400" end="514.1836"/>
                </p14:media>
              </p:ext>
            </p:extLst>
          </p:nvPr>
        </p:nvPicPr>
        <p:blipFill>
          <a:blip r:embed="rId7">
            <a:extLst>
              <a:ext uri="{28A0092B-C50C-407E-A947-70E740481C1C}">
                <a14:useLocalDpi xmlns:a14="http://schemas.microsoft.com/office/drawing/2010/main" val="0"/>
              </a:ext>
            </a:extLst>
          </a:blip>
          <a:srcRect/>
          <a:stretch/>
        </p:blipFill>
        <p:spPr>
          <a:xfrm>
            <a:off x="7979407" y="6120000"/>
            <a:ext cx="533932" cy="540000"/>
          </a:xfrm>
          <a:prstGeom prst="rect">
            <a:avLst/>
          </a:prstGeom>
        </p:spPr>
      </p:pic>
    </p:spTree>
    <p:extLst>
      <p:ext uri="{BB962C8B-B14F-4D97-AF65-F5344CB8AC3E}">
        <p14:creationId xmlns:p14="http://schemas.microsoft.com/office/powerpoint/2010/main" val="3252459436"/>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4166" fill="hold"/>
                                        <p:tgtEl>
                                          <p:spTgt spid="2"/>
                                        </p:tgtEl>
                                      </p:cBhvr>
                                    </p:cmd>
                                  </p:childTnLst>
                                </p:cTn>
                              </p:par>
                            </p:childTnLst>
                          </p:cTn>
                        </p:par>
                      </p:childTnLst>
                    </p:cTn>
                  </p:par>
                </p:childTnLst>
              </p:cTn>
              <p:nextCondLst>
                <p:cond evt="onClick" delay="0">
                  <p:tgtEl>
                    <p:spTgt spid="2"/>
                  </p:tgtEl>
                </p:cond>
              </p:nextCondLst>
            </p:seq>
            <p:audio>
              <p:cMediaNode vol="80000">
                <p:cTn id="16" fill="hold" display="0">
                  <p:stCondLst>
                    <p:cond delay="indefinite"/>
                  </p:stCondLst>
                  <p:endCondLst>
                    <p:cond evt="onStopAudio" delay="0">
                      <p:tgtEl>
                        <p:sldTgt/>
                      </p:tgtEl>
                    </p:cond>
                  </p:endCondLst>
                </p:cTn>
                <p:tgtEl>
                  <p:spTgt spid="2"/>
                </p:tgtEl>
              </p:cMediaNode>
            </p:audio>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2725" fill="hold"/>
                                        <p:tgtEl>
                                          <p:spTgt spid="4"/>
                                        </p:tgtEl>
                                      </p:cBhvr>
                                    </p:cmd>
                                  </p:childTnLst>
                                </p:cTn>
                              </p:par>
                            </p:childTnLst>
                          </p:cTn>
                        </p:par>
                      </p:childTnLst>
                    </p:cTn>
                  </p:par>
                </p:childTnLst>
              </p:cTn>
              <p:nextCondLst>
                <p:cond evt="onClick" delay="0">
                  <p:tgtEl>
                    <p:spTgt spid="4"/>
                  </p:tgtEl>
                </p:cond>
              </p:nextCondLst>
            </p:seq>
            <p:audio>
              <p:cMediaNode vol="80000">
                <p:cTn id="22" fill="hold" display="0">
                  <p:stCondLst>
                    <p:cond delay="indefinite"/>
                  </p:stCondLst>
                  <p:endCondLst>
                    <p:cond evt="onStopAudio" delay="0">
                      <p:tgtEl>
                        <p:sldTgt/>
                      </p:tgtEl>
                    </p:cond>
                  </p:endCondLst>
                </p:cTn>
                <p:tgtEl>
                  <p:spTgt spid="4"/>
                </p:tgtEl>
              </p:cMediaNode>
            </p:audio>
          </p:childTnLst>
        </p:cTn>
      </p:par>
    </p:tnLst>
    <p:bldLst>
      <p:bldP spid="14" grpId="0"/>
      <p:bldP spid="14" grpId="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0C711-58A2-3B0D-BD2B-84DB50AC1664}"/>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A0242CAD-F354-D7EA-FCD1-BBD6F0450E72}"/>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1/IDIOM</a:t>
            </a:r>
            <a:r>
              <a:rPr kumimoji="1" lang="ja-JP" altLang="en-US" sz="1400" dirty="0">
                <a:solidFill>
                  <a:schemeClr val="tx1">
                    <a:lumMod val="75000"/>
                    <a:lumOff val="25000"/>
                  </a:schemeClr>
                </a:solidFill>
              </a:rPr>
              <a:t>トレーニング</a:t>
            </a:r>
            <a:endParaRPr kumimoji="1" lang="en-US" altLang="ja-JP" sz="1400" dirty="0">
              <a:solidFill>
                <a:schemeClr val="tx1">
                  <a:lumMod val="75000"/>
                  <a:lumOff val="25000"/>
                </a:schemeClr>
              </a:solidFill>
            </a:endParaRPr>
          </a:p>
        </p:txBody>
      </p:sp>
      <p:sp>
        <p:nvSpPr>
          <p:cNvPr id="9" name="四角形: 角を丸くする 8">
            <a:extLst>
              <a:ext uri="{FF2B5EF4-FFF2-40B4-BE49-F238E27FC236}">
                <a16:creationId xmlns:a16="http://schemas.microsoft.com/office/drawing/2014/main" id="{401291B6-63D9-07DE-8625-358177790E4B}"/>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IDIOM</a:t>
            </a:r>
            <a:r>
              <a:rPr kumimoji="1" lang="ja-JP" altLang="en-US" sz="4000" b="1" dirty="0">
                <a:latin typeface="UD デジタル 教科書体 NK-B" panose="02020700000000000000" pitchFamily="18" charset="-128"/>
                <a:ea typeface="UD デジタル 教科書体 NK-B" panose="02020700000000000000" pitchFamily="18" charset="-128"/>
              </a:rPr>
              <a:t>トレーニング</a:t>
            </a:r>
          </a:p>
        </p:txBody>
      </p:sp>
      <p:pic>
        <p:nvPicPr>
          <p:cNvPr id="2" name="図 1">
            <a:hlinkClick r:id="rId2" action="ppaction://hlinksldjump"/>
            <a:extLst>
              <a:ext uri="{FF2B5EF4-FFF2-40B4-BE49-F238E27FC236}">
                <a16:creationId xmlns:a16="http://schemas.microsoft.com/office/drawing/2014/main" id="{E65BD496-7591-33C5-02D7-62CE105737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640331573"/>
      </p:ext>
    </p:extLst>
  </p:cSld>
  <p:clrMapOvr>
    <a:masterClrMapping/>
  </p:clrMapOvr>
  <p:transition advClick="0">
    <p:fade/>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1"/>
            <a:ext cx="11520000" cy="2200528"/>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          ) (          ) students (          ) (          ) teachers enjoyed the school festival.</a:t>
            </a: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877825" y="1107639"/>
            <a:ext cx="3209544" cy="784797"/>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rgbClr val="FF0000"/>
                </a:solidFill>
                <a:effectLst/>
              </a:rPr>
              <a:t>Not        just</a:t>
            </a:r>
          </a:p>
        </p:txBody>
      </p:sp>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7911966"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かっこ内に適当な語を入れましょう．</a:t>
            </a:r>
            <a:endParaRPr lang="en-US" altLang="ja-JP" sz="2400" kern="100" dirty="0">
              <a:solidFill>
                <a:schemeClr val="tx1">
                  <a:lumMod val="75000"/>
                  <a:lumOff val="25000"/>
                </a:schemeClr>
              </a:solidFill>
              <a:effectLst/>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1/IDIOM</a:t>
            </a:r>
            <a:r>
              <a:rPr kumimoji="1" lang="ja-JP" altLang="en-US" sz="1400" dirty="0">
                <a:solidFill>
                  <a:schemeClr val="tx1">
                    <a:lumMod val="75000"/>
                    <a:lumOff val="25000"/>
                  </a:schemeClr>
                </a:solidFill>
              </a:rPr>
              <a:t>トレーニング</a:t>
            </a:r>
            <a:endParaRPr kumimoji="1" lang="en-US" altLang="ja-JP"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2D4C072E-6FDA-4191-68FF-9C33F5B14C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7" name="日本語訳">
            <a:extLst>
              <a:ext uri="{FF2B5EF4-FFF2-40B4-BE49-F238E27FC236}">
                <a16:creationId xmlns:a16="http://schemas.microsoft.com/office/drawing/2014/main" id="{264EB5DF-775C-DCD0-59E0-37C3B3878D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sp>
        <p:nvSpPr>
          <p:cNvPr id="8" name="テキスト プレースホルダー 2">
            <a:extLst>
              <a:ext uri="{FF2B5EF4-FFF2-40B4-BE49-F238E27FC236}">
                <a16:creationId xmlns:a16="http://schemas.microsoft.com/office/drawing/2014/main" id="{7E778087-79B9-5638-7CF7-94A9588AA3FD}"/>
              </a:ext>
            </a:extLst>
          </p:cNvPr>
          <p:cNvSpPr txBox="1">
            <a:spLocks/>
          </p:cNvSpPr>
          <p:nvPr/>
        </p:nvSpPr>
        <p:spPr>
          <a:xfrm>
            <a:off x="336000" y="3228942"/>
            <a:ext cx="11520000" cy="1352485"/>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kern="100" dirty="0">
                <a:solidFill>
                  <a:schemeClr val="tx1">
                    <a:lumMod val="75000"/>
                    <a:lumOff val="25000"/>
                  </a:schemeClr>
                </a:solidFill>
                <a:effectLst/>
              </a:rPr>
              <a:t>生徒たちだけでなく先生方も文化祭を楽しみました。</a:t>
            </a:r>
            <a:endParaRPr lang="en-US" altLang="ja-JP" kern="100" dirty="0">
              <a:solidFill>
                <a:schemeClr val="tx1">
                  <a:lumMod val="75000"/>
                  <a:lumOff val="25000"/>
                </a:schemeClr>
              </a:solidFill>
              <a:effectLst/>
            </a:endParaRPr>
          </a:p>
        </p:txBody>
      </p:sp>
      <p:sp>
        <p:nvSpPr>
          <p:cNvPr id="4" name="テキスト プレースホルダー 2">
            <a:extLst>
              <a:ext uri="{FF2B5EF4-FFF2-40B4-BE49-F238E27FC236}">
                <a16:creationId xmlns:a16="http://schemas.microsoft.com/office/drawing/2014/main" id="{219F94E8-C439-2D5B-718C-62CD7B6C46DA}"/>
              </a:ext>
            </a:extLst>
          </p:cNvPr>
          <p:cNvSpPr txBox="1">
            <a:spLocks/>
          </p:cNvSpPr>
          <p:nvPr/>
        </p:nvSpPr>
        <p:spPr>
          <a:xfrm>
            <a:off x="6981965" y="1107638"/>
            <a:ext cx="3209544" cy="784797"/>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rgbClr val="FF0000"/>
                </a:solidFill>
                <a:effectLst/>
              </a:rPr>
              <a:t>but </a:t>
            </a:r>
            <a:r>
              <a:rPr lang="ja-JP" altLang="en-US" sz="3600" kern="100" dirty="0">
                <a:solidFill>
                  <a:srgbClr val="FF0000"/>
                </a:solidFill>
                <a:effectLst/>
              </a:rPr>
              <a:t>　　　　</a:t>
            </a:r>
            <a:r>
              <a:rPr lang="en-US" altLang="ja-JP" sz="3600" kern="100" dirty="0">
                <a:solidFill>
                  <a:srgbClr val="FF0000"/>
                </a:solidFill>
                <a:effectLst/>
              </a:rPr>
              <a:t>also</a:t>
            </a:r>
          </a:p>
        </p:txBody>
      </p:sp>
      <p:pic>
        <p:nvPicPr>
          <p:cNvPr id="10" name="L01_Part1_1">
            <a:hlinkClick r:id="" action="ppaction://media"/>
            <a:extLst>
              <a:ext uri="{FF2B5EF4-FFF2-40B4-BE49-F238E27FC236}">
                <a16:creationId xmlns:a16="http://schemas.microsoft.com/office/drawing/2014/main" id="{E8B7DF51-EAAD-071D-071C-5E6394E2977D}"/>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6000" y="6107726"/>
            <a:ext cx="540000" cy="552274"/>
          </a:xfrm>
          <a:prstGeom prst="rect">
            <a:avLst/>
          </a:prstGeom>
        </p:spPr>
      </p:pic>
    </p:spTree>
    <p:extLst>
      <p:ext uri="{BB962C8B-B14F-4D97-AF65-F5344CB8AC3E}">
        <p14:creationId xmlns:p14="http://schemas.microsoft.com/office/powerpoint/2010/main" val="3905841054"/>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14"/>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with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0"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4" restart="whenNotActive" fill="hold" evtFilter="cancelBubble" nodeType="interactiveSeq">
                <p:stCondLst>
                  <p:cond evt="onClick" delay="0">
                    <p:tgtEl>
                      <p:spTgt spid="10"/>
                    </p:tgtEl>
                  </p:cond>
                </p:stCondLst>
                <p:endSync evt="end" delay="0">
                  <p:rtn val="all"/>
                </p:endSync>
                <p:childTnLst>
                  <p:par>
                    <p:cTn id="25" fill="hold">
                      <p:stCondLst>
                        <p:cond delay="0"/>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5694" fill="hold"/>
                                        <p:tgtEl>
                                          <p:spTgt spid="10"/>
                                        </p:tgtEl>
                                      </p:cBhvr>
                                    </p:cmd>
                                  </p:childTnLst>
                                </p:cTn>
                              </p:par>
                            </p:childTnLst>
                          </p:cTn>
                        </p:par>
                      </p:childTnLst>
                    </p:cTn>
                  </p:par>
                </p:childTnLst>
              </p:cTn>
              <p:nextCondLst>
                <p:cond evt="onClick" delay="0">
                  <p:tgtEl>
                    <p:spTgt spid="10"/>
                  </p:tgtEl>
                </p:cond>
              </p:nextCondLst>
            </p:seq>
            <p:audio>
              <p:cMediaNode vol="80000">
                <p:cTn id="29" fill="hold" display="0">
                  <p:stCondLst>
                    <p:cond delay="indefinite"/>
                  </p:stCondLst>
                  <p:endCondLst>
                    <p:cond evt="onStopAudio" delay="0">
                      <p:tgtEl>
                        <p:sldTgt/>
                      </p:tgtEl>
                    </p:cond>
                  </p:endCondLst>
                </p:cTn>
                <p:tgtEl>
                  <p:spTgt spid="10"/>
                </p:tgtEl>
              </p:cMediaNode>
            </p:audio>
          </p:childTnLst>
        </p:cTn>
      </p:par>
    </p:tnLst>
    <p:bldLst>
      <p:bldP spid="14" grpId="0"/>
      <p:bldP spid="14" grpId="1"/>
      <p:bldP spid="8" grpId="0" build="allAtOnce"/>
      <p:bldP spid="4" grpId="0"/>
      <p:bldP spid="4"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36000" y="3137185"/>
            <a:ext cx="11520000" cy="2495519"/>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3600" kern="100" dirty="0">
                <a:solidFill>
                  <a:srgbClr val="FF0000"/>
                </a:solidFill>
                <a:effectLst/>
              </a:rPr>
              <a:t>I see gesture D.  It is the gesture our teacher makes when we give the right answers to her questions.</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39999"/>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Which of the gestures above do you see?</a:t>
            </a:r>
            <a:endParaRPr lang="en-US" altLang="ja-JP" sz="3600" kern="100" dirty="0">
              <a:solidFill>
                <a:schemeClr val="tx1">
                  <a:lumMod val="75000"/>
                  <a:lumOff val="25000"/>
                </a:schemeClr>
              </a:solidFill>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1/Introduction/Warm-up</a:t>
            </a:r>
          </a:p>
        </p:txBody>
      </p:sp>
      <p:pic>
        <p:nvPicPr>
          <p:cNvPr id="5" name="図 4">
            <a:hlinkClick r:id="rId2"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2D4C072E-6FDA-4191-68FF-9C33F5B14C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
        <p:nvSpPr>
          <p:cNvPr id="4" name="テキスト プレースホルダー 2">
            <a:extLst>
              <a:ext uri="{FF2B5EF4-FFF2-40B4-BE49-F238E27FC236}">
                <a16:creationId xmlns:a16="http://schemas.microsoft.com/office/drawing/2014/main" id="{BA423FF5-7745-1F7D-FE48-2DAF2EA9B6D5}"/>
              </a:ext>
            </a:extLst>
          </p:cNvPr>
          <p:cNvSpPr txBox="1">
            <a:spLocks/>
          </p:cNvSpPr>
          <p:nvPr/>
        </p:nvSpPr>
        <p:spPr>
          <a:xfrm>
            <a:off x="0" y="360000"/>
            <a:ext cx="9573857"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2. Pair up and ask each other the following questions.</a:t>
            </a:r>
          </a:p>
        </p:txBody>
      </p:sp>
    </p:spTree>
    <p:extLst>
      <p:ext uri="{BB962C8B-B14F-4D97-AF65-F5344CB8AC3E}">
        <p14:creationId xmlns:p14="http://schemas.microsoft.com/office/powerpoint/2010/main" val="1456498829"/>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14" grpId="0"/>
      <p:bldP spid="14" grpId="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L01_P1_IDIOM_1">
            <a:hlinkClick r:id="" action="ppaction://media"/>
            <a:extLst>
              <a:ext uri="{FF2B5EF4-FFF2-40B4-BE49-F238E27FC236}">
                <a16:creationId xmlns:a16="http://schemas.microsoft.com/office/drawing/2014/main" id="{92514355-50EC-8EDD-A504-64052700A85E}"/>
              </a:ext>
            </a:extLst>
          </p:cNvPr>
          <p:cNvPicPr>
            <a:picLocks noChangeAspect="1"/>
          </p:cNvPicPr>
          <p:nvPr>
            <a:audi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rcRect/>
          <a:stretch/>
        </p:blipFill>
        <p:spPr>
          <a:xfrm>
            <a:off x="5826000" y="6113863"/>
            <a:ext cx="540000" cy="546137"/>
          </a:xfrm>
          <a:prstGeom prst="rect">
            <a:avLst/>
          </a:prstGeom>
          <a:noFill/>
          <a:ln>
            <a:noFill/>
          </a:ln>
        </p:spPr>
      </p:pic>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1"/>
            <a:ext cx="11520000" cy="2200528"/>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This nature park has wonderful animals, ( </a:t>
            </a:r>
            <a:r>
              <a:rPr lang="ja-JP" altLang="en-US" sz="3600" dirty="0">
                <a:solidFill>
                  <a:schemeClr val="tx1">
                    <a:lumMod val="75000"/>
                    <a:lumOff val="25000"/>
                  </a:schemeClr>
                </a:solidFill>
                <a:cs typeface="Times New Roman" panose="02020603050405020304" pitchFamily="18" charset="0"/>
              </a:rPr>
              <a:t>　　　　　</a:t>
            </a:r>
            <a:r>
              <a:rPr lang="en-US" altLang="ja-JP" sz="3600" dirty="0">
                <a:solidFill>
                  <a:schemeClr val="tx1">
                    <a:lumMod val="75000"/>
                    <a:lumOff val="25000"/>
                  </a:schemeClr>
                </a:solidFill>
                <a:cs typeface="Times New Roman" panose="02020603050405020304" pitchFamily="18" charset="0"/>
              </a:rPr>
              <a:t>) ( </a:t>
            </a:r>
            <a:r>
              <a:rPr lang="ja-JP" altLang="en-US" sz="3600" dirty="0">
                <a:solidFill>
                  <a:schemeClr val="tx1">
                    <a:lumMod val="75000"/>
                    <a:lumOff val="25000"/>
                  </a:schemeClr>
                </a:solidFill>
                <a:cs typeface="Times New Roman" panose="02020603050405020304" pitchFamily="18" charset="0"/>
              </a:rPr>
              <a:t>　　　　　</a:t>
            </a:r>
            <a:r>
              <a:rPr lang="en-US" altLang="ja-JP" sz="3600" dirty="0">
                <a:solidFill>
                  <a:schemeClr val="tx1">
                    <a:lumMod val="75000"/>
                    <a:lumOff val="25000"/>
                  </a:schemeClr>
                </a:solidFill>
                <a:cs typeface="Times New Roman" panose="02020603050405020304" pitchFamily="18" charset="0"/>
              </a:rPr>
              <a:t>) elephants and giraffes.</a:t>
            </a: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722588" y="1762073"/>
            <a:ext cx="3359217" cy="784797"/>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rgbClr val="FF0000"/>
                </a:solidFill>
                <a:effectLst/>
              </a:rPr>
              <a:t>such        as</a:t>
            </a:r>
          </a:p>
        </p:txBody>
      </p:sp>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7911966"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かっこ内に適当な語を入れましょう．</a:t>
            </a:r>
            <a:endParaRPr lang="en-US" altLang="ja-JP" sz="2400" kern="100" dirty="0">
              <a:solidFill>
                <a:schemeClr val="tx1">
                  <a:lumMod val="75000"/>
                  <a:lumOff val="25000"/>
                </a:schemeClr>
              </a:solidFill>
              <a:effectLst/>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1/IDIOM</a:t>
            </a:r>
            <a:r>
              <a:rPr kumimoji="1" lang="ja-JP" altLang="en-US" sz="1400" dirty="0">
                <a:solidFill>
                  <a:schemeClr val="tx1">
                    <a:lumMod val="75000"/>
                    <a:lumOff val="25000"/>
                  </a:schemeClr>
                </a:solidFill>
              </a:rPr>
              <a:t>トレーニング</a:t>
            </a:r>
            <a:endParaRPr kumimoji="1" lang="en-US" altLang="ja-JP" sz="1400" dirty="0">
              <a:solidFill>
                <a:schemeClr val="tx1">
                  <a:lumMod val="75000"/>
                  <a:lumOff val="25000"/>
                </a:schemeClr>
              </a:solidFill>
            </a:endParaRPr>
          </a:p>
        </p:txBody>
      </p:sp>
      <p:pic>
        <p:nvPicPr>
          <p:cNvPr id="5" name="図 4">
            <a:hlinkClick r:id="rId5"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2D4C072E-6FDA-4191-68FF-9C33F5B14C5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7" name="日本語訳">
            <a:extLst>
              <a:ext uri="{FF2B5EF4-FFF2-40B4-BE49-F238E27FC236}">
                <a16:creationId xmlns:a16="http://schemas.microsoft.com/office/drawing/2014/main" id="{264EB5DF-775C-DCD0-59E0-37C3B3878DB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sp>
        <p:nvSpPr>
          <p:cNvPr id="8" name="テキスト プレースホルダー 2">
            <a:extLst>
              <a:ext uri="{FF2B5EF4-FFF2-40B4-BE49-F238E27FC236}">
                <a16:creationId xmlns:a16="http://schemas.microsoft.com/office/drawing/2014/main" id="{7E778087-79B9-5638-7CF7-94A9588AA3FD}"/>
              </a:ext>
            </a:extLst>
          </p:cNvPr>
          <p:cNvSpPr txBox="1">
            <a:spLocks/>
          </p:cNvSpPr>
          <p:nvPr/>
        </p:nvSpPr>
        <p:spPr>
          <a:xfrm>
            <a:off x="336000" y="3228942"/>
            <a:ext cx="11520000" cy="1352485"/>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kern="100" dirty="0">
                <a:solidFill>
                  <a:schemeClr val="tx1">
                    <a:lumMod val="75000"/>
                    <a:lumOff val="25000"/>
                  </a:schemeClr>
                </a:solidFill>
                <a:effectLst/>
              </a:rPr>
              <a:t>この自然公園にはゾウやキリンなどのすばらしい動物がいます。</a:t>
            </a:r>
            <a:endParaRPr lang="en-US" altLang="ja-JP" kern="100" dirty="0">
              <a:solidFill>
                <a:schemeClr val="tx1">
                  <a:lumMod val="75000"/>
                  <a:lumOff val="25000"/>
                </a:schemeClr>
              </a:solidFill>
              <a:effectLst/>
            </a:endParaRPr>
          </a:p>
        </p:txBody>
      </p:sp>
    </p:spTree>
    <p:extLst>
      <p:ext uri="{BB962C8B-B14F-4D97-AF65-F5344CB8AC3E}">
        <p14:creationId xmlns:p14="http://schemas.microsoft.com/office/powerpoint/2010/main" val="3832319644"/>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nodeType="with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0"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6243" fill="hold"/>
                                        <p:tgtEl>
                                          <p:spTgt spid="9"/>
                                        </p:tgtEl>
                                      </p:cBhvr>
                                    </p:cmd>
                                  </p:childTnLst>
                                </p:cTn>
                              </p:par>
                            </p:childTnLst>
                          </p:cTn>
                        </p:par>
                      </p:childTnLst>
                    </p:cTn>
                  </p:par>
                </p:childTnLst>
              </p:cTn>
              <p:nextCondLst>
                <p:cond evt="onClick" delay="0">
                  <p:tgtEl>
                    <p:spTgt spid="9"/>
                  </p:tgtEl>
                </p:cond>
              </p:nextCondLst>
            </p:seq>
            <p:audio>
              <p:cMediaNode vol="80000">
                <p:cTn id="25" fill="hold" display="0">
                  <p:stCondLst>
                    <p:cond delay="indefinite"/>
                  </p:stCondLst>
                  <p:endCondLst>
                    <p:cond evt="onStopAudio" delay="0">
                      <p:tgtEl>
                        <p:sldTgt/>
                      </p:tgtEl>
                    </p:cond>
                  </p:endCondLst>
                </p:cTn>
                <p:tgtEl>
                  <p:spTgt spid="9"/>
                </p:tgtEl>
              </p:cMediaNode>
            </p:audio>
          </p:childTnLst>
        </p:cTn>
      </p:par>
    </p:tnLst>
    <p:bldLst>
      <p:bldP spid="14" grpId="0"/>
      <p:bldP spid="14" grpId="1"/>
      <p:bldP spid="8" grpId="0" build="allAtOnce"/>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1"/>
            <a:ext cx="11520000" cy="2200528"/>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She has ( </a:t>
            </a:r>
            <a:r>
              <a:rPr lang="ja-JP" altLang="en-US" sz="3600" dirty="0">
                <a:solidFill>
                  <a:schemeClr val="tx1">
                    <a:lumMod val="75000"/>
                    <a:lumOff val="25000"/>
                  </a:schemeClr>
                </a:solidFill>
                <a:cs typeface="Times New Roman" panose="02020603050405020304" pitchFamily="18" charset="0"/>
              </a:rPr>
              <a:t>　　　　　</a:t>
            </a:r>
            <a:r>
              <a:rPr lang="en-US" altLang="ja-JP" sz="3600" dirty="0">
                <a:solidFill>
                  <a:schemeClr val="tx1">
                    <a:lumMod val="75000"/>
                    <a:lumOff val="25000"/>
                  </a:schemeClr>
                </a:solidFill>
                <a:cs typeface="Times New Roman" panose="02020603050405020304" pitchFamily="18" charset="0"/>
              </a:rPr>
              <a:t>         ) more than 15 novels (          ) Japanese.</a:t>
            </a: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838200" y="1086097"/>
            <a:ext cx="10201275" cy="1507289"/>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3600" kern="100" dirty="0">
                <a:solidFill>
                  <a:srgbClr val="FF0000"/>
                </a:solidFill>
                <a:effectLst/>
              </a:rPr>
              <a:t>　　　　　　　</a:t>
            </a:r>
            <a:r>
              <a:rPr lang="en-US" altLang="ja-JP" sz="3600" kern="100" dirty="0">
                <a:solidFill>
                  <a:srgbClr val="FF0000"/>
                </a:solidFill>
                <a:effectLst/>
              </a:rPr>
              <a:t>translated </a:t>
            </a:r>
          </a:p>
          <a:p>
            <a:pPr marL="715963" indent="-715963">
              <a:buNone/>
            </a:pPr>
            <a:r>
              <a:rPr lang="en-US" altLang="ja-JP" sz="3600" kern="100" dirty="0">
                <a:solidFill>
                  <a:srgbClr val="FF0000"/>
                </a:solidFill>
                <a:effectLst/>
              </a:rPr>
              <a:t>into</a:t>
            </a:r>
          </a:p>
        </p:txBody>
      </p:sp>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7911966"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かっこ内に適当な語を入れましょう．</a:t>
            </a:r>
            <a:endParaRPr lang="en-US" altLang="ja-JP" sz="2400" kern="100" dirty="0">
              <a:solidFill>
                <a:schemeClr val="tx1">
                  <a:lumMod val="75000"/>
                  <a:lumOff val="25000"/>
                </a:schemeClr>
              </a:solidFill>
              <a:effectLst/>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1/IDIOM</a:t>
            </a:r>
            <a:r>
              <a:rPr kumimoji="1" lang="ja-JP" altLang="en-US" sz="1400" dirty="0">
                <a:solidFill>
                  <a:schemeClr val="tx1">
                    <a:lumMod val="75000"/>
                    <a:lumOff val="25000"/>
                  </a:schemeClr>
                </a:solidFill>
              </a:rPr>
              <a:t>トレーニング</a:t>
            </a:r>
            <a:endParaRPr kumimoji="1" lang="en-US" altLang="ja-JP"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2D4C072E-6FDA-4191-68FF-9C33F5B14C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7" name="日本語訳">
            <a:extLst>
              <a:ext uri="{FF2B5EF4-FFF2-40B4-BE49-F238E27FC236}">
                <a16:creationId xmlns:a16="http://schemas.microsoft.com/office/drawing/2014/main" id="{264EB5DF-775C-DCD0-59E0-37C3B3878D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sp>
        <p:nvSpPr>
          <p:cNvPr id="8" name="テキスト プレースホルダー 2">
            <a:extLst>
              <a:ext uri="{FF2B5EF4-FFF2-40B4-BE49-F238E27FC236}">
                <a16:creationId xmlns:a16="http://schemas.microsoft.com/office/drawing/2014/main" id="{7E778087-79B9-5638-7CF7-94A9588AA3FD}"/>
              </a:ext>
            </a:extLst>
          </p:cNvPr>
          <p:cNvSpPr txBox="1">
            <a:spLocks/>
          </p:cNvSpPr>
          <p:nvPr/>
        </p:nvSpPr>
        <p:spPr>
          <a:xfrm>
            <a:off x="336000" y="3228942"/>
            <a:ext cx="11520000" cy="1352485"/>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kern="100" dirty="0">
                <a:solidFill>
                  <a:schemeClr val="tx1">
                    <a:lumMod val="75000"/>
                    <a:lumOff val="25000"/>
                  </a:schemeClr>
                </a:solidFill>
                <a:effectLst/>
              </a:rPr>
              <a:t>彼女は</a:t>
            </a:r>
            <a:r>
              <a:rPr lang="en-US" altLang="ja-JP" kern="100" dirty="0">
                <a:solidFill>
                  <a:schemeClr val="tx1">
                    <a:lumMod val="75000"/>
                    <a:lumOff val="25000"/>
                  </a:schemeClr>
                </a:solidFill>
                <a:effectLst/>
              </a:rPr>
              <a:t>15</a:t>
            </a:r>
            <a:r>
              <a:rPr lang="ja-JP" altLang="en-US" kern="100" dirty="0">
                <a:solidFill>
                  <a:schemeClr val="tx1">
                    <a:lumMod val="75000"/>
                    <a:lumOff val="25000"/>
                  </a:schemeClr>
                </a:solidFill>
                <a:effectLst/>
              </a:rPr>
              <a:t>冊以上の小説を日本語に翻訳しています。</a:t>
            </a:r>
            <a:endParaRPr lang="en-US" altLang="ja-JP" kern="100" dirty="0">
              <a:solidFill>
                <a:schemeClr val="tx1">
                  <a:lumMod val="75000"/>
                  <a:lumOff val="25000"/>
                </a:schemeClr>
              </a:solidFill>
              <a:effectLst/>
            </a:endParaRPr>
          </a:p>
        </p:txBody>
      </p:sp>
      <p:pic>
        <p:nvPicPr>
          <p:cNvPr id="4" name="L01_Part1_3">
            <a:hlinkClick r:id="" action="ppaction://media"/>
            <a:extLst>
              <a:ext uri="{FF2B5EF4-FFF2-40B4-BE49-F238E27FC236}">
                <a16:creationId xmlns:a16="http://schemas.microsoft.com/office/drawing/2014/main" id="{165F41D9-4CDD-549D-C2F2-AE95972C40E7}"/>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6000" y="6107726"/>
            <a:ext cx="540000" cy="552274"/>
          </a:xfrm>
          <a:prstGeom prst="rect">
            <a:avLst/>
          </a:prstGeom>
        </p:spPr>
      </p:pic>
    </p:spTree>
    <p:extLst>
      <p:ext uri="{BB962C8B-B14F-4D97-AF65-F5344CB8AC3E}">
        <p14:creationId xmlns:p14="http://schemas.microsoft.com/office/powerpoint/2010/main" val="1469356123"/>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nodeType="with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0"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5355" fill="hold"/>
                                        <p:tgtEl>
                                          <p:spTgt spid="4"/>
                                        </p:tgtEl>
                                      </p:cBhvr>
                                    </p:cmd>
                                  </p:childTnLst>
                                </p:cTn>
                              </p:par>
                            </p:childTnLst>
                          </p:cTn>
                        </p:par>
                      </p:childTnLst>
                    </p:cTn>
                  </p:par>
                </p:childTnLst>
              </p:cTn>
              <p:nextCondLst>
                <p:cond evt="onClick" delay="0">
                  <p:tgtEl>
                    <p:spTgt spid="4"/>
                  </p:tgtEl>
                </p:cond>
              </p:nextCondLst>
            </p:seq>
            <p:audio>
              <p:cMediaNode vol="80000">
                <p:cTn id="25" fill="hold" display="0">
                  <p:stCondLst>
                    <p:cond delay="indefinite"/>
                  </p:stCondLst>
                  <p:endCondLst>
                    <p:cond evt="onStopAudio" delay="0">
                      <p:tgtEl>
                        <p:sldTgt/>
                      </p:tgtEl>
                    </p:cond>
                  </p:endCondLst>
                </p:cTn>
                <p:tgtEl>
                  <p:spTgt spid="4"/>
                </p:tgtEl>
              </p:cMediaNode>
            </p:audio>
          </p:childTnLst>
        </p:cTn>
      </p:par>
    </p:tnLst>
    <p:bldLst>
      <p:bldP spid="14" grpId="0"/>
      <p:bldP spid="14" grpId="1"/>
      <p:bldP spid="8" grpId="0" build="allAtOnce"/>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4E606-08E5-9378-0BB0-4AE8CA0CB49F}"/>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EE1F2286-6CE0-1180-B072-647704959CC2}"/>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ja-JP" altLang="en-US" sz="1400" dirty="0">
                <a:solidFill>
                  <a:schemeClr val="tx1">
                    <a:lumMod val="75000"/>
                    <a:lumOff val="25000"/>
                  </a:schemeClr>
                </a:solidFill>
              </a:rPr>
              <a:t>不規則動詞変化表</a:t>
            </a:r>
            <a:endParaRPr kumimoji="1" lang="en-US" altLang="ja-JP" sz="1400" dirty="0">
              <a:solidFill>
                <a:schemeClr val="tx1">
                  <a:lumMod val="75000"/>
                  <a:lumOff val="25000"/>
                </a:schemeClr>
              </a:solidFill>
            </a:endParaRPr>
          </a:p>
        </p:txBody>
      </p:sp>
      <p:sp>
        <p:nvSpPr>
          <p:cNvPr id="9" name="四角形: 角を丸くする 8">
            <a:extLst>
              <a:ext uri="{FF2B5EF4-FFF2-40B4-BE49-F238E27FC236}">
                <a16:creationId xmlns:a16="http://schemas.microsoft.com/office/drawing/2014/main" id="{57229905-6742-5A60-1FE8-E8FF716DAF46}"/>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b="1" dirty="0">
                <a:latin typeface="UD デジタル 教科書体 NK-B" panose="02020700000000000000" pitchFamily="18" charset="-128"/>
                <a:ea typeface="UD デジタル 教科書体 NK-B" panose="02020700000000000000" pitchFamily="18" charset="-128"/>
              </a:rPr>
              <a:t>不規則動詞　変化表</a:t>
            </a:r>
          </a:p>
        </p:txBody>
      </p:sp>
      <p:pic>
        <p:nvPicPr>
          <p:cNvPr id="2" name="図 1">
            <a:hlinkClick r:id="rId2" action="ppaction://hlinksldjump"/>
            <a:extLst>
              <a:ext uri="{FF2B5EF4-FFF2-40B4-BE49-F238E27FC236}">
                <a16:creationId xmlns:a16="http://schemas.microsoft.com/office/drawing/2014/main" id="{834E22F6-9990-C2A7-3336-287B6EEC96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615216939"/>
      </p:ext>
    </p:extLst>
  </p:cSld>
  <p:clrMapOvr>
    <a:masterClrMapping/>
  </p:clrMapOvr>
  <p:transition advClick="0">
    <p:fade/>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ja-JP" altLang="en-US" sz="1400" dirty="0">
                <a:solidFill>
                  <a:schemeClr val="tx1">
                    <a:lumMod val="75000"/>
                    <a:lumOff val="25000"/>
                  </a:schemeClr>
                </a:solidFill>
              </a:rPr>
              <a:t>不規則動詞変化表</a:t>
            </a:r>
            <a:endParaRPr kumimoji="1" lang="en-US" altLang="ja-JP" sz="1400" dirty="0">
              <a:solidFill>
                <a:schemeClr val="tx1">
                  <a:lumMod val="75000"/>
                  <a:lumOff val="25000"/>
                </a:schemeClr>
              </a:solidFill>
            </a:endParaRPr>
          </a:p>
        </p:txBody>
      </p:sp>
      <p:pic>
        <p:nvPicPr>
          <p:cNvPr id="5" name="図 4">
            <a:hlinkClick r:id="rId2"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問１">
            <a:extLst>
              <a:ext uri="{FF2B5EF4-FFF2-40B4-BE49-F238E27FC236}">
                <a16:creationId xmlns:a16="http://schemas.microsoft.com/office/drawing/2014/main" id="{2D4C072E-6FDA-4191-68FF-9C33F5B14C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69106" y="1565682"/>
            <a:ext cx="540000" cy="540000"/>
          </a:xfrm>
          <a:prstGeom prst="rect">
            <a:avLst/>
          </a:prstGeom>
        </p:spPr>
      </p:pic>
      <p:graphicFrame>
        <p:nvGraphicFramePr>
          <p:cNvPr id="10" name="表 9">
            <a:extLst>
              <a:ext uri="{FF2B5EF4-FFF2-40B4-BE49-F238E27FC236}">
                <a16:creationId xmlns:a16="http://schemas.microsoft.com/office/drawing/2014/main" id="{52100BD2-1049-0126-79C8-D5712BF0F29C}"/>
              </a:ext>
            </a:extLst>
          </p:cNvPr>
          <p:cNvGraphicFramePr>
            <a:graphicFrameLocks noGrp="1"/>
          </p:cNvGraphicFramePr>
          <p:nvPr>
            <p:extLst>
              <p:ext uri="{D42A27DB-BD31-4B8C-83A1-F6EECF244321}">
                <p14:modId xmlns:p14="http://schemas.microsoft.com/office/powerpoint/2010/main" val="1571642619"/>
              </p:ext>
            </p:extLst>
          </p:nvPr>
        </p:nvGraphicFramePr>
        <p:xfrm>
          <a:off x="344366" y="677064"/>
          <a:ext cx="10656000" cy="4490705"/>
        </p:xfrm>
        <a:graphic>
          <a:graphicData uri="http://schemas.openxmlformats.org/drawingml/2006/table">
            <a:tbl>
              <a:tblPr firstRow="1" bandRow="1">
                <a:tableStyleId>{93296810-A885-4BE3-A3E7-6D5BEEA58F35}</a:tableStyleId>
              </a:tblPr>
              <a:tblGrid>
                <a:gridCol w="1980000">
                  <a:extLst>
                    <a:ext uri="{9D8B030D-6E8A-4147-A177-3AD203B41FA5}">
                      <a16:colId xmlns:a16="http://schemas.microsoft.com/office/drawing/2014/main" val="3261627349"/>
                    </a:ext>
                  </a:extLst>
                </a:gridCol>
                <a:gridCol w="1980000">
                  <a:extLst>
                    <a:ext uri="{9D8B030D-6E8A-4147-A177-3AD203B41FA5}">
                      <a16:colId xmlns:a16="http://schemas.microsoft.com/office/drawing/2014/main" val="3639219735"/>
                    </a:ext>
                  </a:extLst>
                </a:gridCol>
                <a:gridCol w="1980000">
                  <a:extLst>
                    <a:ext uri="{9D8B030D-6E8A-4147-A177-3AD203B41FA5}">
                      <a16:colId xmlns:a16="http://schemas.microsoft.com/office/drawing/2014/main" val="2247741082"/>
                    </a:ext>
                  </a:extLst>
                </a:gridCol>
                <a:gridCol w="1980000">
                  <a:extLst>
                    <a:ext uri="{9D8B030D-6E8A-4147-A177-3AD203B41FA5}">
                      <a16:colId xmlns:a16="http://schemas.microsoft.com/office/drawing/2014/main" val="2079811954"/>
                    </a:ext>
                  </a:extLst>
                </a:gridCol>
                <a:gridCol w="1152000">
                  <a:extLst>
                    <a:ext uri="{9D8B030D-6E8A-4147-A177-3AD203B41FA5}">
                      <a16:colId xmlns:a16="http://schemas.microsoft.com/office/drawing/2014/main" val="1915251885"/>
                    </a:ext>
                  </a:extLst>
                </a:gridCol>
                <a:gridCol w="1584000">
                  <a:extLst>
                    <a:ext uri="{9D8B030D-6E8A-4147-A177-3AD203B41FA5}">
                      <a16:colId xmlns:a16="http://schemas.microsoft.com/office/drawing/2014/main" val="3308193894"/>
                    </a:ext>
                  </a:extLst>
                </a:gridCol>
              </a:tblGrid>
              <a:tr h="709165">
                <a:tc>
                  <a:txBody>
                    <a:bodyPr/>
                    <a:lstStyle/>
                    <a:p>
                      <a:pPr algn="ctr"/>
                      <a:r>
                        <a:rPr kumimoji="1" lang="ja-JP" altLang="en-US" sz="2800" dirty="0">
                          <a:solidFill>
                            <a:schemeClr val="bg1"/>
                          </a:solidFill>
                          <a:latin typeface="BIZ UDPゴシック" panose="020B0400000000000000" pitchFamily="50" charset="-128"/>
                          <a:ea typeface="BIZ UDPゴシック" panose="020B0400000000000000" pitchFamily="50" charset="-128"/>
                        </a:rPr>
                        <a:t>原形</a:t>
                      </a:r>
                    </a:p>
                  </a:txBody>
                  <a:tcPr anchor="ctr"/>
                </a:tc>
                <a:tc>
                  <a:txBody>
                    <a:bodyPr/>
                    <a:lstStyle/>
                    <a:p>
                      <a:pPr algn="ctr"/>
                      <a:r>
                        <a:rPr kumimoji="1" lang="ja-JP" altLang="en-US" sz="2800" dirty="0">
                          <a:solidFill>
                            <a:schemeClr val="bg1"/>
                          </a:solidFill>
                          <a:latin typeface="BIZ UDPゴシック" panose="020B0400000000000000" pitchFamily="50" charset="-128"/>
                          <a:ea typeface="BIZ UDPゴシック" panose="020B0400000000000000" pitchFamily="50" charset="-128"/>
                        </a:rPr>
                        <a:t>過去形</a:t>
                      </a:r>
                    </a:p>
                  </a:txBody>
                  <a:tcPr anchor="ctr"/>
                </a:tc>
                <a:tc>
                  <a:txBody>
                    <a:bodyPr/>
                    <a:lstStyle/>
                    <a:p>
                      <a:pPr algn="ctr"/>
                      <a:r>
                        <a:rPr kumimoji="1" lang="ja-JP" altLang="en-US" sz="2800" spc="-150" baseline="0" dirty="0">
                          <a:solidFill>
                            <a:schemeClr val="bg1"/>
                          </a:solidFill>
                          <a:latin typeface="BIZ UDPゴシック" panose="020B0400000000000000" pitchFamily="50" charset="-128"/>
                          <a:ea typeface="BIZ UDPゴシック" panose="020B0400000000000000" pitchFamily="50" charset="-128"/>
                        </a:rPr>
                        <a:t>過去分詞形</a:t>
                      </a:r>
                    </a:p>
                  </a:txBody>
                  <a:tcPr anchor="ctr"/>
                </a:tc>
                <a:tc>
                  <a:txBody>
                    <a:bodyPr/>
                    <a:lstStyle/>
                    <a:p>
                      <a:pPr algn="ctr"/>
                      <a:r>
                        <a:rPr kumimoji="1" lang="en-US" altLang="ja-JP" sz="2800" spc="0" baseline="0" dirty="0" err="1">
                          <a:latin typeface="BIZ UDPゴシック" panose="020B0400000000000000" pitchFamily="50" charset="-128"/>
                          <a:ea typeface="BIZ UDPゴシック" panose="020B0400000000000000" pitchFamily="50" charset="-128"/>
                        </a:rPr>
                        <a:t>ing</a:t>
                      </a:r>
                      <a:r>
                        <a:rPr kumimoji="1" lang="ja-JP" altLang="en-US" sz="2800" spc="0" baseline="0" dirty="0">
                          <a:latin typeface="BIZ UDPゴシック" panose="020B0400000000000000" pitchFamily="50" charset="-128"/>
                          <a:ea typeface="BIZ UDPゴシック" panose="020B0400000000000000" pitchFamily="50" charset="-128"/>
                        </a:rPr>
                        <a:t>形</a:t>
                      </a:r>
                    </a:p>
                  </a:txBody>
                  <a:tcPr anchor="ctr"/>
                </a:tc>
                <a:tc>
                  <a:txBody>
                    <a:bodyPr/>
                    <a:lstStyle/>
                    <a:p>
                      <a:pPr algn="ctr"/>
                      <a:r>
                        <a:rPr kumimoji="1" lang="ja-JP" altLang="en-US" sz="2800" dirty="0">
                          <a:latin typeface="BIZ UDPゴシック" panose="020B0400000000000000" pitchFamily="50" charset="-128"/>
                          <a:ea typeface="BIZ UDPゴシック" panose="020B0400000000000000" pitchFamily="50" charset="-128"/>
                        </a:rPr>
                        <a:t>型</a:t>
                      </a:r>
                    </a:p>
                  </a:txBody>
                  <a:tcPr anchor="ctr"/>
                </a:tc>
                <a:tc>
                  <a:txBody>
                    <a:bodyPr/>
                    <a:lstStyle/>
                    <a:p>
                      <a:pPr algn="ctr"/>
                      <a:r>
                        <a:rPr kumimoji="1" lang="ja-JP" altLang="en-US" sz="2800" dirty="0">
                          <a:latin typeface="BIZ UDPゴシック" panose="020B0400000000000000" pitchFamily="50" charset="-128"/>
                          <a:ea typeface="BIZ UDPゴシック" panose="020B0400000000000000" pitchFamily="50" charset="-128"/>
                        </a:rPr>
                        <a:t>意味</a:t>
                      </a:r>
                    </a:p>
                  </a:txBody>
                  <a:tcPr anchor="ctr"/>
                </a:tc>
                <a:extLst>
                  <a:ext uri="{0D108BD9-81ED-4DB2-BD59-A6C34878D82A}">
                    <a16:rowId xmlns:a16="http://schemas.microsoft.com/office/drawing/2014/main" val="1290226765"/>
                  </a:ext>
                </a:extLst>
              </a:tr>
              <a:tr h="709165">
                <a:tc>
                  <a:txBody>
                    <a:bodyPr/>
                    <a:lstStyle/>
                    <a:p>
                      <a:pPr algn="ctr"/>
                      <a:r>
                        <a:rPr kumimoji="1" lang="en-US" altLang="ja-JP" sz="2800" dirty="0">
                          <a:latin typeface="UD デジタル 教科書体 NK-B" panose="02020700000000000000" pitchFamily="18" charset="-128"/>
                          <a:ea typeface="UD デジタル 教科書体 NK-B" panose="02020700000000000000" pitchFamily="18" charset="-128"/>
                        </a:rPr>
                        <a:t>be (is, am, are)</a:t>
                      </a: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0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dirty="0">
                          <a:latin typeface="UD デジタル 教科書体 NK-B" panose="02020700000000000000" pitchFamily="18" charset="-128"/>
                          <a:ea typeface="UD デジタル 教科書体 NK-B" panose="02020700000000000000" pitchFamily="18" charset="-128"/>
                        </a:rPr>
                        <a:t>…</a:t>
                      </a:r>
                      <a:r>
                        <a:rPr kumimoji="1" lang="ja-JP" altLang="en-US" sz="2000" dirty="0">
                          <a:latin typeface="UD デジタル 教科書体 NK-B" panose="02020700000000000000" pitchFamily="18" charset="-128"/>
                          <a:ea typeface="UD デジタル 教科書体 NK-B" panose="02020700000000000000" pitchFamily="18" charset="-128"/>
                        </a:rPr>
                        <a:t>である</a:t>
                      </a:r>
                    </a:p>
                  </a:txBody>
                  <a:tcPr anchor="ctr"/>
                </a:tc>
                <a:extLst>
                  <a:ext uri="{0D108BD9-81ED-4DB2-BD59-A6C34878D82A}">
                    <a16:rowId xmlns:a16="http://schemas.microsoft.com/office/drawing/2014/main" val="1978380407"/>
                  </a:ext>
                </a:extLst>
              </a:tr>
              <a:tr h="709165">
                <a:tc>
                  <a:txBody>
                    <a:bodyPr/>
                    <a:lstStyle/>
                    <a:p>
                      <a:pPr algn="ctr"/>
                      <a:r>
                        <a:rPr kumimoji="1" lang="en-US" altLang="ja-JP" sz="2800" dirty="0">
                          <a:latin typeface="UD デジタル 教科書体 NK-B" panose="02020700000000000000" pitchFamily="18" charset="-128"/>
                          <a:ea typeface="UD デジタル 教科書体 NK-B" panose="02020700000000000000" pitchFamily="18" charset="-128"/>
                        </a:rPr>
                        <a:t>see</a:t>
                      </a: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0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UD デジタル 教科書体 NK-B" panose="02020700000000000000" pitchFamily="18" charset="-128"/>
                          <a:ea typeface="UD デジタル 教科書体 NK-B" panose="02020700000000000000" pitchFamily="18" charset="-128"/>
                        </a:rPr>
                        <a:t>見る</a:t>
                      </a:r>
                    </a:p>
                  </a:txBody>
                  <a:tcPr anchor="ctr"/>
                </a:tc>
                <a:extLst>
                  <a:ext uri="{0D108BD9-81ED-4DB2-BD59-A6C34878D82A}">
                    <a16:rowId xmlns:a16="http://schemas.microsoft.com/office/drawing/2014/main" val="881409742"/>
                  </a:ext>
                </a:extLst>
              </a:tr>
              <a:tr h="709165">
                <a:tc>
                  <a:txBody>
                    <a:bodyPr/>
                    <a:lstStyle/>
                    <a:p>
                      <a:pPr algn="ctr"/>
                      <a:r>
                        <a:rPr kumimoji="1" lang="en-US" altLang="ja-JP" sz="2800" dirty="0">
                          <a:latin typeface="UD デジタル 教科書体 NK-B" panose="02020700000000000000" pitchFamily="18" charset="-128"/>
                          <a:ea typeface="UD デジタル 教科書体 NK-B" panose="02020700000000000000" pitchFamily="18" charset="-128"/>
                        </a:rPr>
                        <a:t>do</a:t>
                      </a: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0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UD デジタル 教科書体 NK-B" panose="02020700000000000000" pitchFamily="18" charset="-128"/>
                          <a:ea typeface="UD デジタル 教科書体 NK-B" panose="02020700000000000000" pitchFamily="18" charset="-128"/>
                        </a:rPr>
                        <a:t>する</a:t>
                      </a:r>
                    </a:p>
                  </a:txBody>
                  <a:tcPr anchor="ctr"/>
                </a:tc>
                <a:extLst>
                  <a:ext uri="{0D108BD9-81ED-4DB2-BD59-A6C34878D82A}">
                    <a16:rowId xmlns:a16="http://schemas.microsoft.com/office/drawing/2014/main" val="3395686114"/>
                  </a:ext>
                </a:extLst>
              </a:tr>
              <a:tr h="709165">
                <a:tc>
                  <a:txBody>
                    <a:bodyPr/>
                    <a:lstStyle/>
                    <a:p>
                      <a:pPr algn="ctr"/>
                      <a:r>
                        <a:rPr kumimoji="1" lang="en-US" altLang="ja-JP" sz="2800" dirty="0">
                          <a:latin typeface="UD デジタル 教科書体 NK-B" panose="02020700000000000000" pitchFamily="18" charset="-128"/>
                          <a:ea typeface="UD デジタル 教科書体 NK-B" panose="02020700000000000000" pitchFamily="18" charset="-128"/>
                        </a:rPr>
                        <a:t>have</a:t>
                      </a: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0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UD デジタル 教科書体 NK-B" panose="02020700000000000000" pitchFamily="18" charset="-128"/>
                          <a:ea typeface="UD デジタル 教科書体 NK-B" panose="02020700000000000000" pitchFamily="18" charset="-128"/>
                        </a:rPr>
                        <a:t>もっている</a:t>
                      </a:r>
                    </a:p>
                  </a:txBody>
                  <a:tcPr anchor="ctr"/>
                </a:tc>
                <a:extLst>
                  <a:ext uri="{0D108BD9-81ED-4DB2-BD59-A6C34878D82A}">
                    <a16:rowId xmlns:a16="http://schemas.microsoft.com/office/drawing/2014/main" val="1989741189"/>
                  </a:ext>
                </a:extLst>
              </a:tr>
              <a:tr h="709165">
                <a:tc>
                  <a:txBody>
                    <a:bodyPr/>
                    <a:lstStyle/>
                    <a:p>
                      <a:pPr algn="ctr"/>
                      <a:r>
                        <a:rPr kumimoji="1" lang="en-US" altLang="ja-JP" sz="2800" dirty="0">
                          <a:latin typeface="UD デジタル 教科書体 NK-B" panose="02020700000000000000" pitchFamily="18" charset="-128"/>
                          <a:ea typeface="UD デジタル 教科書体 NK-B" panose="02020700000000000000" pitchFamily="18" charset="-128"/>
                        </a:rPr>
                        <a:t>take</a:t>
                      </a: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0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algn="ctr"/>
                      <a:endParaRPr kumimoji="1" lang="ja-JP" altLang="en-US" sz="2800" dirty="0">
                        <a:latin typeface="UD デジタル 教科書体 NK-B" panose="02020700000000000000" pitchFamily="18" charset="-128"/>
                        <a:ea typeface="UD デジタル 教科書体 NK-B" panose="02020700000000000000" pitchFamily="18"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UD デジタル 教科書体 NK-B" panose="02020700000000000000" pitchFamily="18" charset="-128"/>
                          <a:ea typeface="UD デジタル 教科書体 NK-B" panose="02020700000000000000" pitchFamily="18" charset="-128"/>
                        </a:rPr>
                        <a:t>とる</a:t>
                      </a:r>
                    </a:p>
                  </a:txBody>
                  <a:tcPr anchor="ctr"/>
                </a:tc>
                <a:extLst>
                  <a:ext uri="{0D108BD9-81ED-4DB2-BD59-A6C34878D82A}">
                    <a16:rowId xmlns:a16="http://schemas.microsoft.com/office/drawing/2014/main" val="3972979836"/>
                  </a:ext>
                </a:extLst>
              </a:tr>
            </a:tbl>
          </a:graphicData>
        </a:graphic>
      </p:graphicFrame>
      <p:grpSp>
        <p:nvGrpSpPr>
          <p:cNvPr id="17" name="グループ化 16">
            <a:extLst>
              <a:ext uri="{FF2B5EF4-FFF2-40B4-BE49-F238E27FC236}">
                <a16:creationId xmlns:a16="http://schemas.microsoft.com/office/drawing/2014/main" id="{854CF868-3829-C741-47FA-6B88A00C17CC}"/>
              </a:ext>
            </a:extLst>
          </p:cNvPr>
          <p:cNvGrpSpPr/>
          <p:nvPr/>
        </p:nvGrpSpPr>
        <p:grpSpPr>
          <a:xfrm>
            <a:off x="1709928" y="1517716"/>
            <a:ext cx="7764020" cy="670874"/>
            <a:chOff x="3435028" y="1517716"/>
            <a:chExt cx="7764020" cy="670874"/>
          </a:xfrm>
        </p:grpSpPr>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435028" y="1517716"/>
              <a:ext cx="2532141" cy="6708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ja-JP" altLang="en-US" kern="100" dirty="0">
                  <a:solidFill>
                    <a:srgbClr val="FF0000"/>
                  </a:solidFill>
                  <a:effectLst/>
                </a:rPr>
                <a:t>　　　 </a:t>
              </a:r>
              <a:r>
                <a:rPr lang="en-US" altLang="ja-JP" kern="100" dirty="0">
                  <a:solidFill>
                    <a:srgbClr val="FF0000"/>
                  </a:solidFill>
                  <a:effectLst/>
                </a:rPr>
                <a:t>was, </a:t>
              </a:r>
              <a:r>
                <a:rPr lang="ja-JP" altLang="en-US" kern="100" dirty="0">
                  <a:solidFill>
                    <a:srgbClr val="FF0000"/>
                  </a:solidFill>
                  <a:effectLst/>
                </a:rPr>
                <a:t>　　</a:t>
              </a:r>
              <a:r>
                <a:rPr lang="en-US" altLang="ja-JP" kern="100" dirty="0">
                  <a:solidFill>
                    <a:srgbClr val="FF0000"/>
                  </a:solidFill>
                  <a:effectLst/>
                </a:rPr>
                <a:t>were</a:t>
              </a:r>
            </a:p>
          </p:txBody>
        </p:sp>
        <p:sp>
          <p:nvSpPr>
            <p:cNvPr id="11" name="テキスト プレースホルダー 2">
              <a:extLst>
                <a:ext uri="{FF2B5EF4-FFF2-40B4-BE49-F238E27FC236}">
                  <a16:creationId xmlns:a16="http://schemas.microsoft.com/office/drawing/2014/main" id="{AB46C480-ED44-F140-1DC3-FDF0067B5D84}"/>
                </a:ext>
              </a:extLst>
            </p:cNvPr>
            <p:cNvSpPr txBox="1">
              <a:spLocks/>
            </p:cNvSpPr>
            <p:nvPr/>
          </p:nvSpPr>
          <p:spPr>
            <a:xfrm>
              <a:off x="6099147" y="1517716"/>
              <a:ext cx="1838228" cy="6708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solidFill>
                    <a:srgbClr val="FF0000"/>
                  </a:solidFill>
                  <a:effectLst/>
                </a:rPr>
                <a:t>been</a:t>
              </a:r>
            </a:p>
          </p:txBody>
        </p:sp>
        <p:sp>
          <p:nvSpPr>
            <p:cNvPr id="12" name="テキスト プレースホルダー 2">
              <a:extLst>
                <a:ext uri="{FF2B5EF4-FFF2-40B4-BE49-F238E27FC236}">
                  <a16:creationId xmlns:a16="http://schemas.microsoft.com/office/drawing/2014/main" id="{E2B05C8F-E9B3-8BE9-1870-CCD844945E5A}"/>
                </a:ext>
              </a:extLst>
            </p:cNvPr>
            <p:cNvSpPr txBox="1">
              <a:spLocks/>
            </p:cNvSpPr>
            <p:nvPr/>
          </p:nvSpPr>
          <p:spPr>
            <a:xfrm>
              <a:off x="8088207" y="1517716"/>
              <a:ext cx="1838228" cy="6708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effectLst/>
                </a:rPr>
                <a:t>being</a:t>
              </a:r>
            </a:p>
          </p:txBody>
        </p:sp>
        <p:sp>
          <p:nvSpPr>
            <p:cNvPr id="16" name="テキスト プレースホルダー 2">
              <a:extLst>
                <a:ext uri="{FF2B5EF4-FFF2-40B4-BE49-F238E27FC236}">
                  <a16:creationId xmlns:a16="http://schemas.microsoft.com/office/drawing/2014/main" id="{9D87BFDC-8907-5B26-0AB7-CFFB080A6631}"/>
                </a:ext>
              </a:extLst>
            </p:cNvPr>
            <p:cNvSpPr txBox="1">
              <a:spLocks/>
            </p:cNvSpPr>
            <p:nvPr/>
          </p:nvSpPr>
          <p:spPr>
            <a:xfrm>
              <a:off x="9935862" y="1517716"/>
              <a:ext cx="1263186" cy="6708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2000" kern="100" dirty="0">
                  <a:effectLst/>
                </a:rPr>
                <a:t>A-B-C</a:t>
              </a:r>
            </a:p>
          </p:txBody>
        </p:sp>
      </p:grpSp>
      <p:grpSp>
        <p:nvGrpSpPr>
          <p:cNvPr id="18" name="グループ化 17">
            <a:extLst>
              <a:ext uri="{FF2B5EF4-FFF2-40B4-BE49-F238E27FC236}">
                <a16:creationId xmlns:a16="http://schemas.microsoft.com/office/drawing/2014/main" id="{02A127D6-C943-A2C6-410E-324BA720F2B0}"/>
              </a:ext>
            </a:extLst>
          </p:cNvPr>
          <p:cNvGrpSpPr/>
          <p:nvPr/>
        </p:nvGrpSpPr>
        <p:grpSpPr>
          <a:xfrm>
            <a:off x="2403841" y="2445471"/>
            <a:ext cx="7070102" cy="471340"/>
            <a:chOff x="4128941" y="1517716"/>
            <a:chExt cx="7070102" cy="471340"/>
          </a:xfrm>
        </p:grpSpPr>
        <p:sp>
          <p:nvSpPr>
            <p:cNvPr id="19" name="テキスト プレースホルダー 2">
              <a:extLst>
                <a:ext uri="{FF2B5EF4-FFF2-40B4-BE49-F238E27FC236}">
                  <a16:creationId xmlns:a16="http://schemas.microsoft.com/office/drawing/2014/main" id="{0524439B-4491-750C-C9DE-1B838DF2D4DA}"/>
                </a:ext>
              </a:extLst>
            </p:cNvPr>
            <p:cNvSpPr txBox="1">
              <a:spLocks/>
            </p:cNvSpPr>
            <p:nvPr/>
          </p:nvSpPr>
          <p:spPr>
            <a:xfrm>
              <a:off x="4128941"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solidFill>
                    <a:srgbClr val="FF0000"/>
                  </a:solidFill>
                  <a:effectLst/>
                </a:rPr>
                <a:t>saw</a:t>
              </a:r>
            </a:p>
          </p:txBody>
        </p:sp>
        <p:sp>
          <p:nvSpPr>
            <p:cNvPr id="20" name="テキスト プレースホルダー 2">
              <a:extLst>
                <a:ext uri="{FF2B5EF4-FFF2-40B4-BE49-F238E27FC236}">
                  <a16:creationId xmlns:a16="http://schemas.microsoft.com/office/drawing/2014/main" id="{49286E09-A004-AD31-852E-55B0859C52CE}"/>
                </a:ext>
              </a:extLst>
            </p:cNvPr>
            <p:cNvSpPr txBox="1">
              <a:spLocks/>
            </p:cNvSpPr>
            <p:nvPr/>
          </p:nvSpPr>
          <p:spPr>
            <a:xfrm>
              <a:off x="6099147"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solidFill>
                    <a:srgbClr val="FF0000"/>
                  </a:solidFill>
                  <a:effectLst/>
                </a:rPr>
                <a:t>seen</a:t>
              </a:r>
            </a:p>
          </p:txBody>
        </p:sp>
        <p:sp>
          <p:nvSpPr>
            <p:cNvPr id="21" name="テキスト プレースホルダー 2">
              <a:extLst>
                <a:ext uri="{FF2B5EF4-FFF2-40B4-BE49-F238E27FC236}">
                  <a16:creationId xmlns:a16="http://schemas.microsoft.com/office/drawing/2014/main" id="{FEC958FB-463A-C60A-D49D-DD2295ABA9C7}"/>
                </a:ext>
              </a:extLst>
            </p:cNvPr>
            <p:cNvSpPr txBox="1">
              <a:spLocks/>
            </p:cNvSpPr>
            <p:nvPr/>
          </p:nvSpPr>
          <p:spPr>
            <a:xfrm>
              <a:off x="8088207"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effectLst/>
                </a:rPr>
                <a:t>seeing</a:t>
              </a:r>
            </a:p>
          </p:txBody>
        </p:sp>
        <p:sp>
          <p:nvSpPr>
            <p:cNvPr id="22" name="テキスト プレースホルダー 2">
              <a:extLst>
                <a:ext uri="{FF2B5EF4-FFF2-40B4-BE49-F238E27FC236}">
                  <a16:creationId xmlns:a16="http://schemas.microsoft.com/office/drawing/2014/main" id="{170F23A6-6B89-EDAF-F969-C63D396BA0AD}"/>
                </a:ext>
              </a:extLst>
            </p:cNvPr>
            <p:cNvSpPr txBox="1">
              <a:spLocks/>
            </p:cNvSpPr>
            <p:nvPr/>
          </p:nvSpPr>
          <p:spPr>
            <a:xfrm>
              <a:off x="9935857" y="1517716"/>
              <a:ext cx="1263186"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2000" kern="100" dirty="0">
                  <a:effectLst/>
                </a:rPr>
                <a:t>A-B-C</a:t>
              </a:r>
            </a:p>
          </p:txBody>
        </p:sp>
      </p:grpSp>
      <p:pic>
        <p:nvPicPr>
          <p:cNvPr id="23" name="問２">
            <a:extLst>
              <a:ext uri="{FF2B5EF4-FFF2-40B4-BE49-F238E27FC236}">
                <a16:creationId xmlns:a16="http://schemas.microsoft.com/office/drawing/2014/main" id="{D5D71F2D-13FB-B065-DD62-51663EC87E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69106" y="2417190"/>
            <a:ext cx="540000" cy="540000"/>
          </a:xfrm>
          <a:prstGeom prst="rect">
            <a:avLst/>
          </a:prstGeom>
        </p:spPr>
      </p:pic>
      <p:pic>
        <p:nvPicPr>
          <p:cNvPr id="24" name="問３">
            <a:extLst>
              <a:ext uri="{FF2B5EF4-FFF2-40B4-BE49-F238E27FC236}">
                <a16:creationId xmlns:a16="http://schemas.microsoft.com/office/drawing/2014/main" id="{020D0F75-67BC-024E-4E7A-944CA4EA36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69106" y="3117600"/>
            <a:ext cx="540000" cy="540000"/>
          </a:xfrm>
          <a:prstGeom prst="rect">
            <a:avLst/>
          </a:prstGeom>
        </p:spPr>
      </p:pic>
      <p:pic>
        <p:nvPicPr>
          <p:cNvPr id="25" name="問４">
            <a:extLst>
              <a:ext uri="{FF2B5EF4-FFF2-40B4-BE49-F238E27FC236}">
                <a16:creationId xmlns:a16="http://schemas.microsoft.com/office/drawing/2014/main" id="{C7F0D5AE-A6F6-D0F9-6067-9AA99519C2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69106" y="3831111"/>
            <a:ext cx="540000" cy="540000"/>
          </a:xfrm>
          <a:prstGeom prst="rect">
            <a:avLst/>
          </a:prstGeom>
        </p:spPr>
      </p:pic>
      <p:pic>
        <p:nvPicPr>
          <p:cNvPr id="26" name="問５">
            <a:extLst>
              <a:ext uri="{FF2B5EF4-FFF2-40B4-BE49-F238E27FC236}">
                <a16:creationId xmlns:a16="http://schemas.microsoft.com/office/drawing/2014/main" id="{9672847E-018D-5DB0-EEDF-2977BD7362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69106" y="4544622"/>
            <a:ext cx="540000" cy="540000"/>
          </a:xfrm>
          <a:prstGeom prst="rect">
            <a:avLst/>
          </a:prstGeom>
        </p:spPr>
      </p:pic>
      <p:grpSp>
        <p:nvGrpSpPr>
          <p:cNvPr id="27" name="グループ化 26">
            <a:extLst>
              <a:ext uri="{FF2B5EF4-FFF2-40B4-BE49-F238E27FC236}">
                <a16:creationId xmlns:a16="http://schemas.microsoft.com/office/drawing/2014/main" id="{86862ACD-106B-F9ED-0073-1B59FF7A0CA0}"/>
              </a:ext>
            </a:extLst>
          </p:cNvPr>
          <p:cNvGrpSpPr/>
          <p:nvPr/>
        </p:nvGrpSpPr>
        <p:grpSpPr>
          <a:xfrm>
            <a:off x="2403841" y="3160975"/>
            <a:ext cx="7070103" cy="471340"/>
            <a:chOff x="4128941" y="1517716"/>
            <a:chExt cx="7070103" cy="471340"/>
          </a:xfrm>
        </p:grpSpPr>
        <p:sp>
          <p:nvSpPr>
            <p:cNvPr id="28" name="テキスト プレースホルダー 2">
              <a:extLst>
                <a:ext uri="{FF2B5EF4-FFF2-40B4-BE49-F238E27FC236}">
                  <a16:creationId xmlns:a16="http://schemas.microsoft.com/office/drawing/2014/main" id="{E66DB59E-F2F7-668A-8EAE-45E0357E559F}"/>
                </a:ext>
              </a:extLst>
            </p:cNvPr>
            <p:cNvSpPr txBox="1">
              <a:spLocks/>
            </p:cNvSpPr>
            <p:nvPr/>
          </p:nvSpPr>
          <p:spPr>
            <a:xfrm>
              <a:off x="4128941"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solidFill>
                    <a:srgbClr val="FF0000"/>
                  </a:solidFill>
                  <a:effectLst/>
                </a:rPr>
                <a:t>did</a:t>
              </a:r>
            </a:p>
          </p:txBody>
        </p:sp>
        <p:sp>
          <p:nvSpPr>
            <p:cNvPr id="29" name="テキスト プレースホルダー 2">
              <a:extLst>
                <a:ext uri="{FF2B5EF4-FFF2-40B4-BE49-F238E27FC236}">
                  <a16:creationId xmlns:a16="http://schemas.microsoft.com/office/drawing/2014/main" id="{E9E66DB1-578F-7F13-70C3-AB3350B83986}"/>
                </a:ext>
              </a:extLst>
            </p:cNvPr>
            <p:cNvSpPr txBox="1">
              <a:spLocks/>
            </p:cNvSpPr>
            <p:nvPr/>
          </p:nvSpPr>
          <p:spPr>
            <a:xfrm>
              <a:off x="6099147"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solidFill>
                    <a:srgbClr val="FF0000"/>
                  </a:solidFill>
                  <a:effectLst/>
                </a:rPr>
                <a:t>done</a:t>
              </a:r>
            </a:p>
          </p:txBody>
        </p:sp>
        <p:sp>
          <p:nvSpPr>
            <p:cNvPr id="30" name="テキスト プレースホルダー 2">
              <a:extLst>
                <a:ext uri="{FF2B5EF4-FFF2-40B4-BE49-F238E27FC236}">
                  <a16:creationId xmlns:a16="http://schemas.microsoft.com/office/drawing/2014/main" id="{07ACFD71-2877-2BA5-81E3-BFA200D361DC}"/>
                </a:ext>
              </a:extLst>
            </p:cNvPr>
            <p:cNvSpPr txBox="1">
              <a:spLocks/>
            </p:cNvSpPr>
            <p:nvPr/>
          </p:nvSpPr>
          <p:spPr>
            <a:xfrm>
              <a:off x="8088207"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effectLst/>
                </a:rPr>
                <a:t>doing</a:t>
              </a:r>
            </a:p>
          </p:txBody>
        </p:sp>
        <p:sp>
          <p:nvSpPr>
            <p:cNvPr id="31" name="テキスト プレースホルダー 2">
              <a:extLst>
                <a:ext uri="{FF2B5EF4-FFF2-40B4-BE49-F238E27FC236}">
                  <a16:creationId xmlns:a16="http://schemas.microsoft.com/office/drawing/2014/main" id="{727B0024-3E3C-F354-6D6A-5F2F2314E901}"/>
                </a:ext>
              </a:extLst>
            </p:cNvPr>
            <p:cNvSpPr txBox="1">
              <a:spLocks/>
            </p:cNvSpPr>
            <p:nvPr/>
          </p:nvSpPr>
          <p:spPr>
            <a:xfrm>
              <a:off x="9935858" y="1517716"/>
              <a:ext cx="1263186"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2000" kern="100" dirty="0">
                  <a:effectLst/>
                </a:rPr>
                <a:t>A-B-C</a:t>
              </a:r>
            </a:p>
          </p:txBody>
        </p:sp>
      </p:grpSp>
      <p:grpSp>
        <p:nvGrpSpPr>
          <p:cNvPr id="32" name="グループ化 31">
            <a:extLst>
              <a:ext uri="{FF2B5EF4-FFF2-40B4-BE49-F238E27FC236}">
                <a16:creationId xmlns:a16="http://schemas.microsoft.com/office/drawing/2014/main" id="{554D73CA-2212-FD73-59C7-7B9A31976E7E}"/>
              </a:ext>
            </a:extLst>
          </p:cNvPr>
          <p:cNvGrpSpPr/>
          <p:nvPr/>
        </p:nvGrpSpPr>
        <p:grpSpPr>
          <a:xfrm>
            <a:off x="2411590" y="3884273"/>
            <a:ext cx="7060673" cy="471340"/>
            <a:chOff x="4128941" y="1517716"/>
            <a:chExt cx="7060673" cy="471340"/>
          </a:xfrm>
        </p:grpSpPr>
        <p:sp>
          <p:nvSpPr>
            <p:cNvPr id="33" name="テキスト プレースホルダー 2">
              <a:extLst>
                <a:ext uri="{FF2B5EF4-FFF2-40B4-BE49-F238E27FC236}">
                  <a16:creationId xmlns:a16="http://schemas.microsoft.com/office/drawing/2014/main" id="{065A418D-6205-3885-4459-9B960A4063EE}"/>
                </a:ext>
              </a:extLst>
            </p:cNvPr>
            <p:cNvSpPr txBox="1">
              <a:spLocks/>
            </p:cNvSpPr>
            <p:nvPr/>
          </p:nvSpPr>
          <p:spPr>
            <a:xfrm>
              <a:off x="4128941"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solidFill>
                    <a:srgbClr val="FF0000"/>
                  </a:solidFill>
                  <a:effectLst/>
                </a:rPr>
                <a:t>had</a:t>
              </a:r>
            </a:p>
          </p:txBody>
        </p:sp>
        <p:sp>
          <p:nvSpPr>
            <p:cNvPr id="34" name="テキスト プレースホルダー 2">
              <a:extLst>
                <a:ext uri="{FF2B5EF4-FFF2-40B4-BE49-F238E27FC236}">
                  <a16:creationId xmlns:a16="http://schemas.microsoft.com/office/drawing/2014/main" id="{8E2A3C49-B8E1-D4F1-89D9-74B1057F9DFF}"/>
                </a:ext>
              </a:extLst>
            </p:cNvPr>
            <p:cNvSpPr txBox="1">
              <a:spLocks/>
            </p:cNvSpPr>
            <p:nvPr/>
          </p:nvSpPr>
          <p:spPr>
            <a:xfrm>
              <a:off x="6099147"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solidFill>
                    <a:srgbClr val="FF0000"/>
                  </a:solidFill>
                  <a:effectLst/>
                </a:rPr>
                <a:t>had</a:t>
              </a:r>
            </a:p>
          </p:txBody>
        </p:sp>
        <p:sp>
          <p:nvSpPr>
            <p:cNvPr id="35" name="テキスト プレースホルダー 2">
              <a:extLst>
                <a:ext uri="{FF2B5EF4-FFF2-40B4-BE49-F238E27FC236}">
                  <a16:creationId xmlns:a16="http://schemas.microsoft.com/office/drawing/2014/main" id="{D11B2E00-F51A-8E83-7F1A-85309AF4DDCB}"/>
                </a:ext>
              </a:extLst>
            </p:cNvPr>
            <p:cNvSpPr txBox="1">
              <a:spLocks/>
            </p:cNvSpPr>
            <p:nvPr/>
          </p:nvSpPr>
          <p:spPr>
            <a:xfrm>
              <a:off x="8078780"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effectLst/>
                </a:rPr>
                <a:t>having</a:t>
              </a:r>
            </a:p>
          </p:txBody>
        </p:sp>
        <p:sp>
          <p:nvSpPr>
            <p:cNvPr id="36" name="テキスト プレースホルダー 2">
              <a:extLst>
                <a:ext uri="{FF2B5EF4-FFF2-40B4-BE49-F238E27FC236}">
                  <a16:creationId xmlns:a16="http://schemas.microsoft.com/office/drawing/2014/main" id="{F8F595A7-6315-2E3A-D42A-2CE46DEBC479}"/>
                </a:ext>
              </a:extLst>
            </p:cNvPr>
            <p:cNvSpPr txBox="1">
              <a:spLocks/>
            </p:cNvSpPr>
            <p:nvPr/>
          </p:nvSpPr>
          <p:spPr>
            <a:xfrm>
              <a:off x="9926428" y="1517716"/>
              <a:ext cx="1263186"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2000" kern="100" dirty="0">
                  <a:effectLst/>
                </a:rPr>
                <a:t>A-B-B</a:t>
              </a:r>
            </a:p>
          </p:txBody>
        </p:sp>
      </p:grpSp>
      <p:grpSp>
        <p:nvGrpSpPr>
          <p:cNvPr id="2" name="グループ化 1">
            <a:extLst>
              <a:ext uri="{FF2B5EF4-FFF2-40B4-BE49-F238E27FC236}">
                <a16:creationId xmlns:a16="http://schemas.microsoft.com/office/drawing/2014/main" id="{51B1C4D5-7943-408E-73AE-C436EBEC9F7C}"/>
              </a:ext>
            </a:extLst>
          </p:cNvPr>
          <p:cNvGrpSpPr/>
          <p:nvPr/>
        </p:nvGrpSpPr>
        <p:grpSpPr>
          <a:xfrm>
            <a:off x="2411590" y="4586701"/>
            <a:ext cx="7060679" cy="471340"/>
            <a:chOff x="4128941" y="1517716"/>
            <a:chExt cx="7060679" cy="471340"/>
          </a:xfrm>
        </p:grpSpPr>
        <p:sp>
          <p:nvSpPr>
            <p:cNvPr id="4" name="テキスト プレースホルダー 2">
              <a:extLst>
                <a:ext uri="{FF2B5EF4-FFF2-40B4-BE49-F238E27FC236}">
                  <a16:creationId xmlns:a16="http://schemas.microsoft.com/office/drawing/2014/main" id="{745817C2-2362-D4A2-ABAE-478DD69C45C1}"/>
                </a:ext>
              </a:extLst>
            </p:cNvPr>
            <p:cNvSpPr txBox="1">
              <a:spLocks/>
            </p:cNvSpPr>
            <p:nvPr/>
          </p:nvSpPr>
          <p:spPr>
            <a:xfrm>
              <a:off x="4128941"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solidFill>
                    <a:srgbClr val="FF0000"/>
                  </a:solidFill>
                  <a:effectLst/>
                </a:rPr>
                <a:t>took</a:t>
              </a:r>
            </a:p>
          </p:txBody>
        </p:sp>
        <p:sp>
          <p:nvSpPr>
            <p:cNvPr id="7" name="テキスト プレースホルダー 2">
              <a:extLst>
                <a:ext uri="{FF2B5EF4-FFF2-40B4-BE49-F238E27FC236}">
                  <a16:creationId xmlns:a16="http://schemas.microsoft.com/office/drawing/2014/main" id="{F0A65E88-4A22-45CE-53AA-F0885517C3D2}"/>
                </a:ext>
              </a:extLst>
            </p:cNvPr>
            <p:cNvSpPr txBox="1">
              <a:spLocks/>
            </p:cNvSpPr>
            <p:nvPr/>
          </p:nvSpPr>
          <p:spPr>
            <a:xfrm>
              <a:off x="6099147"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solidFill>
                    <a:srgbClr val="FF0000"/>
                  </a:solidFill>
                  <a:effectLst/>
                </a:rPr>
                <a:t>taken</a:t>
              </a:r>
            </a:p>
          </p:txBody>
        </p:sp>
        <p:sp>
          <p:nvSpPr>
            <p:cNvPr id="8" name="テキスト プレースホルダー 2">
              <a:extLst>
                <a:ext uri="{FF2B5EF4-FFF2-40B4-BE49-F238E27FC236}">
                  <a16:creationId xmlns:a16="http://schemas.microsoft.com/office/drawing/2014/main" id="{B07C2BF9-325E-2128-4CF3-4045889DE612}"/>
                </a:ext>
              </a:extLst>
            </p:cNvPr>
            <p:cNvSpPr txBox="1">
              <a:spLocks/>
            </p:cNvSpPr>
            <p:nvPr/>
          </p:nvSpPr>
          <p:spPr>
            <a:xfrm>
              <a:off x="8069353" y="1517716"/>
              <a:ext cx="1838228"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kern="100" dirty="0">
                  <a:effectLst/>
                </a:rPr>
                <a:t>taking</a:t>
              </a:r>
            </a:p>
          </p:txBody>
        </p:sp>
        <p:sp>
          <p:nvSpPr>
            <p:cNvPr id="9" name="テキスト プレースホルダー 2">
              <a:extLst>
                <a:ext uri="{FF2B5EF4-FFF2-40B4-BE49-F238E27FC236}">
                  <a16:creationId xmlns:a16="http://schemas.microsoft.com/office/drawing/2014/main" id="{CB396266-C670-AA2E-BA94-5C3C32F010BE}"/>
                </a:ext>
              </a:extLst>
            </p:cNvPr>
            <p:cNvSpPr txBox="1">
              <a:spLocks/>
            </p:cNvSpPr>
            <p:nvPr/>
          </p:nvSpPr>
          <p:spPr>
            <a:xfrm>
              <a:off x="9926434" y="1517716"/>
              <a:ext cx="1263186" cy="47134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2000" kern="100" dirty="0">
                  <a:effectLst/>
                </a:rPr>
                <a:t>A-B-C</a:t>
              </a:r>
            </a:p>
          </p:txBody>
        </p:sp>
      </p:grpSp>
      <p:sp>
        <p:nvSpPr>
          <p:cNvPr id="13" name="正方形/長方形 12">
            <a:extLst>
              <a:ext uri="{FF2B5EF4-FFF2-40B4-BE49-F238E27FC236}">
                <a16:creationId xmlns:a16="http://schemas.microsoft.com/office/drawing/2014/main" id="{236AB927-2FD7-BD3E-7DE4-A2F1EF446DE6}"/>
              </a:ext>
            </a:extLst>
          </p:cNvPr>
          <p:cNvSpPr/>
          <p:nvPr/>
        </p:nvSpPr>
        <p:spPr>
          <a:xfrm>
            <a:off x="344366" y="677064"/>
            <a:ext cx="5938896" cy="4490704"/>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21228981"/>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23"/>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0" restart="whenNotActive" fill="hold" evtFilter="cancelBubble" nodeType="interactiveSeq">
                <p:stCondLst>
                  <p:cond evt="onClick" delay="0">
                    <p:tgtEl>
                      <p:spTgt spid="24"/>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29" restart="whenNotActive" fill="hold" evtFilter="cancelBubble" nodeType="interactiveSeq">
                <p:stCondLst>
                  <p:cond evt="onClick" delay="0">
                    <p:tgtEl>
                      <p:spTgt spid="25"/>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38" restart="whenNotActive" fill="hold" evtFilter="cancelBubble" nodeType="interactiveSeq">
                <p:stCondLst>
                  <p:cond evt="onClick" delay="0">
                    <p:tgtEl>
                      <p:spTgt spid="26"/>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kumimoji="1" lang="ja-JP" altLang="en-US" sz="1400" dirty="0">
                <a:solidFill>
                  <a:schemeClr val="tx1">
                    <a:lumMod val="75000"/>
                    <a:lumOff val="25000"/>
                  </a:schemeClr>
                </a:solidFill>
              </a:rPr>
              <a:t>新出語 英英</a:t>
            </a:r>
            <a:endParaRPr kumimoji="1" lang="en-US" altLang="ja-JP" sz="1400" dirty="0">
              <a:solidFill>
                <a:schemeClr val="tx1">
                  <a:lumMod val="75000"/>
                  <a:lumOff val="25000"/>
                </a:schemeClr>
              </a:solidFill>
            </a:endParaRPr>
          </a:p>
        </p:txBody>
      </p:sp>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b="1" dirty="0">
                <a:latin typeface="UD デジタル 教科書体 NK-B" panose="02020700000000000000" pitchFamily="18" charset="-128"/>
                <a:ea typeface="UD デジタル 教科書体 NK-B" panose="02020700000000000000" pitchFamily="18" charset="-128"/>
              </a:rPr>
              <a:t>新出語　英英</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pic>
        <p:nvPicPr>
          <p:cNvPr id="2" name="図 1">
            <a:hlinkClick r:id="rId2" action="ppaction://hlinksldjump"/>
            <a:extLst>
              <a:ext uri="{FF2B5EF4-FFF2-40B4-BE49-F238E27FC236}">
                <a16:creationId xmlns:a16="http://schemas.microsoft.com/office/drawing/2014/main" id="{AE7FADE4-4A9C-7937-0BC6-3E66574912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534083081"/>
      </p:ext>
    </p:extLst>
  </p:cSld>
  <p:clrMapOvr>
    <a:masterClrMapping/>
  </p:clrMapOvr>
  <p:transition advClick="0">
    <p:fade/>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7C96C-0714-58DD-F5A1-381E9A793345}"/>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296D8602-5395-48C5-B871-172585122580}"/>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 name="テキスト ボックス 5">
            <a:extLst>
              <a:ext uri="{FF2B5EF4-FFF2-40B4-BE49-F238E27FC236}">
                <a16:creationId xmlns:a16="http://schemas.microsoft.com/office/drawing/2014/main" id="{6B1B637E-E285-FE8E-428C-88E0FADBFC92}"/>
              </a:ext>
            </a:extLst>
          </p:cNvPr>
          <p:cNvSpPr/>
          <p:nvPr/>
        </p:nvSpPr>
        <p:spPr>
          <a:xfrm>
            <a:off x="1882700" y="2069494"/>
            <a:ext cx="9326582" cy="351937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4800" b="1"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to give something and receive something in return</a:t>
            </a:r>
            <a:endParaRPr kumimoji="1" lang="en-US" sz="48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pic>
        <p:nvPicPr>
          <p:cNvPr id="7" name="図 6">
            <a:hlinkClick r:id="rId2" action="ppaction://hlinksldjump"/>
            <a:extLst>
              <a:ext uri="{FF2B5EF4-FFF2-40B4-BE49-F238E27FC236}">
                <a16:creationId xmlns:a16="http://schemas.microsoft.com/office/drawing/2014/main" id="{91F9150C-E668-DC46-1694-232B39C7D3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8951D9F1-01CA-B1C9-DCD9-C804FA00C2B5}"/>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動</a:t>
            </a:r>
          </a:p>
        </p:txBody>
      </p:sp>
    </p:spTree>
    <p:extLst>
      <p:ext uri="{BB962C8B-B14F-4D97-AF65-F5344CB8AC3E}">
        <p14:creationId xmlns:p14="http://schemas.microsoft.com/office/powerpoint/2010/main" val="2660583069"/>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9E7D6-C9EF-B4D6-D474-24CA81EFDD02}"/>
            </a:ext>
          </a:extLst>
        </p:cNvPr>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512011B0-6824-E70D-7B0A-DBBBE3177238}"/>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 name="テキスト ボックス 5">
            <a:extLst>
              <a:ext uri="{FF2B5EF4-FFF2-40B4-BE49-F238E27FC236}">
                <a16:creationId xmlns:a16="http://schemas.microsoft.com/office/drawing/2014/main" id="{DF0922C2-442B-A45E-3A09-F435FDD8664E}"/>
              </a:ext>
            </a:extLst>
          </p:cNvPr>
          <p:cNvSpPr/>
          <p:nvPr/>
        </p:nvSpPr>
        <p:spPr>
          <a:xfrm>
            <a:off x="2307900" y="2614119"/>
            <a:ext cx="7576200" cy="162976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sz="100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exchange</a:t>
            </a:r>
          </a:p>
        </p:txBody>
      </p:sp>
      <p:pic>
        <p:nvPicPr>
          <p:cNvPr id="4" name="図 3">
            <a:hlinkClick r:id="rId4" action="ppaction://hlinksldjump"/>
            <a:extLst>
              <a:ext uri="{FF2B5EF4-FFF2-40B4-BE49-F238E27FC236}">
                <a16:creationId xmlns:a16="http://schemas.microsoft.com/office/drawing/2014/main" id="{9A9457E5-B763-54C2-81A5-9CDCC13624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2" name="テキスト ボックス 1">
            <a:extLst>
              <a:ext uri="{FF2B5EF4-FFF2-40B4-BE49-F238E27FC236}">
                <a16:creationId xmlns:a16="http://schemas.microsoft.com/office/drawing/2014/main" id="{7C38042E-DD78-C338-5173-CA5C14B6F1B1}"/>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動</a:t>
            </a:r>
          </a:p>
        </p:txBody>
      </p:sp>
      <p:pic>
        <p:nvPicPr>
          <p:cNvPr id="5" name="L01_1_nw01_exchange">
            <a:hlinkClick r:id="" action="ppaction://media"/>
            <a:extLst>
              <a:ext uri="{FF2B5EF4-FFF2-40B4-BE49-F238E27FC236}">
                <a16:creationId xmlns:a16="http://schemas.microsoft.com/office/drawing/2014/main" id="{C3B9BD95-DA5A-C055-AC02-F417B48F327F}"/>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4034945691"/>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4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DE0ED-E61D-C94A-C910-0A284B417065}"/>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02C34248-2C28-9FC9-4776-B733D8DB3203}"/>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pic>
        <p:nvPicPr>
          <p:cNvPr id="2" name="図 1">
            <a:hlinkClick r:id="rId2" action="ppaction://hlinksldjump"/>
            <a:extLst>
              <a:ext uri="{FF2B5EF4-FFF2-40B4-BE49-F238E27FC236}">
                <a16:creationId xmlns:a16="http://schemas.microsoft.com/office/drawing/2014/main" id="{9B8848EC-FD6F-089C-6227-84CBDAD544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7" name="テキスト ボックス 6">
            <a:extLst>
              <a:ext uri="{FF2B5EF4-FFF2-40B4-BE49-F238E27FC236}">
                <a16:creationId xmlns:a16="http://schemas.microsoft.com/office/drawing/2014/main" id="{740FC167-801B-314F-B699-07800D7CB5FD}"/>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名</a:t>
            </a:r>
          </a:p>
        </p:txBody>
      </p:sp>
      <p:sp>
        <p:nvSpPr>
          <p:cNvPr id="5" name="テキスト ボックス 5">
            <a:extLst>
              <a:ext uri="{FF2B5EF4-FFF2-40B4-BE49-F238E27FC236}">
                <a16:creationId xmlns:a16="http://schemas.microsoft.com/office/drawing/2014/main" id="{C1C813A5-0F91-1349-10B9-217CC9A2A8BE}"/>
              </a:ext>
            </a:extLst>
          </p:cNvPr>
          <p:cNvSpPr/>
          <p:nvPr/>
        </p:nvSpPr>
        <p:spPr>
          <a:xfrm>
            <a:off x="1882700" y="2069494"/>
            <a:ext cx="9326582" cy="351937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4800" b="1"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word or action used to say hello or welcome someone</a:t>
            </a:r>
            <a:endParaRPr kumimoji="1" lang="en-US" sz="48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spTree>
    <p:extLst>
      <p:ext uri="{BB962C8B-B14F-4D97-AF65-F5344CB8AC3E}">
        <p14:creationId xmlns:p14="http://schemas.microsoft.com/office/powerpoint/2010/main" val="725564957"/>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421CA-0A26-30FF-8AEC-F4CE9618B56D}"/>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6D7FEA64-1E42-A680-7985-066F77758EFE}"/>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 name="テキスト ボックス 5">
            <a:extLst>
              <a:ext uri="{FF2B5EF4-FFF2-40B4-BE49-F238E27FC236}">
                <a16:creationId xmlns:a16="http://schemas.microsoft.com/office/drawing/2014/main" id="{B198212C-8453-95F7-FA34-628D09055EE7}"/>
              </a:ext>
            </a:extLst>
          </p:cNvPr>
          <p:cNvSpPr/>
          <p:nvPr/>
        </p:nvSpPr>
        <p:spPr>
          <a:xfrm>
            <a:off x="982716" y="2614118"/>
            <a:ext cx="10226566"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sz="100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greeting</a:t>
            </a:r>
          </a:p>
        </p:txBody>
      </p:sp>
      <p:pic>
        <p:nvPicPr>
          <p:cNvPr id="2" name="図 1">
            <a:hlinkClick r:id="rId4" action="ppaction://hlinksldjump"/>
            <a:extLst>
              <a:ext uri="{FF2B5EF4-FFF2-40B4-BE49-F238E27FC236}">
                <a16:creationId xmlns:a16="http://schemas.microsoft.com/office/drawing/2014/main" id="{4C6F342E-71C6-5D6F-D6B0-D3E070833A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5" name="テキスト ボックス 4">
            <a:extLst>
              <a:ext uri="{FF2B5EF4-FFF2-40B4-BE49-F238E27FC236}">
                <a16:creationId xmlns:a16="http://schemas.microsoft.com/office/drawing/2014/main" id="{06F94E92-4365-8E3D-9108-F8637574EFE9}"/>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名</a:t>
            </a:r>
          </a:p>
        </p:txBody>
      </p:sp>
      <p:pic>
        <p:nvPicPr>
          <p:cNvPr id="7" name="L01_1_nw02_greeting">
            <a:hlinkClick r:id="" action="ppaction://media"/>
            <a:extLst>
              <a:ext uri="{FF2B5EF4-FFF2-40B4-BE49-F238E27FC236}">
                <a16:creationId xmlns:a16="http://schemas.microsoft.com/office/drawing/2014/main" id="{7AD8E5A1-DB74-EB7C-A71B-D09F26EB4D7C}"/>
              </a:ext>
            </a:extLst>
          </p:cNvPr>
          <p:cNvPicPr>
            <a:picLocks/>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4106125158"/>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5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B986F-2A02-A284-F893-41C77E404FCE}"/>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E826EC88-4440-1BFE-315F-A581F88F9CC1}"/>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pic>
        <p:nvPicPr>
          <p:cNvPr id="2" name="図 1">
            <a:hlinkClick r:id="rId2" action="ppaction://hlinksldjump"/>
            <a:extLst>
              <a:ext uri="{FF2B5EF4-FFF2-40B4-BE49-F238E27FC236}">
                <a16:creationId xmlns:a16="http://schemas.microsoft.com/office/drawing/2014/main" id="{9168F7C1-8CA0-A382-7211-C54D40C6C1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9AB3F357-2B60-81AC-7752-5475962D230F}"/>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名</a:t>
            </a:r>
          </a:p>
        </p:txBody>
      </p:sp>
      <p:sp>
        <p:nvSpPr>
          <p:cNvPr id="3" name="テキスト ボックス 5">
            <a:extLst>
              <a:ext uri="{FF2B5EF4-FFF2-40B4-BE49-F238E27FC236}">
                <a16:creationId xmlns:a16="http://schemas.microsoft.com/office/drawing/2014/main" id="{01289A71-7E4B-9780-D766-068B35550046}"/>
              </a:ext>
            </a:extLst>
          </p:cNvPr>
          <p:cNvSpPr/>
          <p:nvPr/>
        </p:nvSpPr>
        <p:spPr>
          <a:xfrm>
            <a:off x="1882700" y="2069494"/>
            <a:ext cx="9326582" cy="351937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4800" b="1"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a group of words that are often used together and have a particular meaning</a:t>
            </a:r>
            <a:endParaRPr kumimoji="1" lang="en-US" sz="48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spTree>
    <p:extLst>
      <p:ext uri="{BB962C8B-B14F-4D97-AF65-F5344CB8AC3E}">
        <p14:creationId xmlns:p14="http://schemas.microsoft.com/office/powerpoint/2010/main" val="3364549569"/>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36000" y="3135872"/>
            <a:ext cx="11520000" cy="2094496"/>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3600" kern="100" dirty="0">
                <a:solidFill>
                  <a:srgbClr val="FF0000"/>
                </a:solidFill>
                <a:effectLst/>
              </a:rPr>
              <a:t>We usually wave our hands when we say goodbye.</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4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What gestures do we usually use in our daily lives?</a:t>
            </a:r>
            <a:endParaRPr lang="en-US" altLang="ja-JP" sz="3600" kern="100" dirty="0">
              <a:solidFill>
                <a:schemeClr val="tx1">
                  <a:lumMod val="75000"/>
                  <a:lumOff val="25000"/>
                </a:schemeClr>
              </a:solidFill>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1/Introduction/Warm-up</a:t>
            </a:r>
          </a:p>
        </p:txBody>
      </p:sp>
      <p:pic>
        <p:nvPicPr>
          <p:cNvPr id="5" name="図 4">
            <a:hlinkClick r:id="rId2" action="ppaction://hlinksldjump"/>
            <a:extLst>
              <a:ext uri="{FF2B5EF4-FFF2-40B4-BE49-F238E27FC236}">
                <a16:creationId xmlns:a16="http://schemas.microsoft.com/office/drawing/2014/main" id="{8B75FBA9-D5F9-C898-8EA6-BFC86B3447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7" name="図 6">
            <a:extLst>
              <a:ext uri="{FF2B5EF4-FFF2-40B4-BE49-F238E27FC236}">
                <a16:creationId xmlns:a16="http://schemas.microsoft.com/office/drawing/2014/main" id="{7C3EA84A-1E2C-AA3D-3C33-2681A41745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2827367845"/>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14" grpId="0"/>
      <p:bldP spid="14" grpId="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C563A-1701-5EFB-6B5F-A548576729C0}"/>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40BFD6AA-B76D-C093-DC20-322A6CE854C8}"/>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 name="テキスト ボックス 5">
            <a:extLst>
              <a:ext uri="{FF2B5EF4-FFF2-40B4-BE49-F238E27FC236}">
                <a16:creationId xmlns:a16="http://schemas.microsoft.com/office/drawing/2014/main" id="{EA92EEB2-4D76-7B81-46AA-04D9D4027449}"/>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sz="100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phrase</a:t>
            </a:r>
          </a:p>
        </p:txBody>
      </p:sp>
      <p:pic>
        <p:nvPicPr>
          <p:cNvPr id="2" name="図 1">
            <a:hlinkClick r:id="rId4" action="ppaction://hlinksldjump"/>
            <a:extLst>
              <a:ext uri="{FF2B5EF4-FFF2-40B4-BE49-F238E27FC236}">
                <a16:creationId xmlns:a16="http://schemas.microsoft.com/office/drawing/2014/main" id="{C77BD835-B65F-CDF9-56BC-80E31518A4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E22DE344-C125-D4B0-4DA6-01219403143B}"/>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名</a:t>
            </a:r>
          </a:p>
        </p:txBody>
      </p:sp>
      <p:pic>
        <p:nvPicPr>
          <p:cNvPr id="5" name="L01_1_nw03_phrase">
            <a:hlinkClick r:id="" action="ppaction://media"/>
            <a:extLst>
              <a:ext uri="{FF2B5EF4-FFF2-40B4-BE49-F238E27FC236}">
                <a16:creationId xmlns:a16="http://schemas.microsoft.com/office/drawing/2014/main" id="{72FDF23E-3B60-2CC8-7C65-3F4B70D486AA}"/>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1" cy="546138"/>
          </a:xfrm>
          <a:prstGeom prst="rect">
            <a:avLst/>
          </a:prstGeom>
        </p:spPr>
      </p:pic>
    </p:spTree>
    <p:extLst>
      <p:ext uri="{BB962C8B-B14F-4D97-AF65-F5344CB8AC3E}">
        <p14:creationId xmlns:p14="http://schemas.microsoft.com/office/powerpoint/2010/main" val="2166653290"/>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3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19AEE-92DD-CE78-C897-07B1DFA79B8A}"/>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317A982-F85E-821D-2DD7-C25DDF8643AA}"/>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pic>
        <p:nvPicPr>
          <p:cNvPr id="2" name="図 1">
            <a:hlinkClick r:id="rId2" action="ppaction://hlinksldjump"/>
            <a:extLst>
              <a:ext uri="{FF2B5EF4-FFF2-40B4-BE49-F238E27FC236}">
                <a16:creationId xmlns:a16="http://schemas.microsoft.com/office/drawing/2014/main" id="{1B6BF145-9EBD-85C5-4A83-4521EB6EF0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61D5E672-6959-740F-2E42-022416D02649}"/>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動</a:t>
            </a:r>
          </a:p>
        </p:txBody>
      </p:sp>
      <p:sp>
        <p:nvSpPr>
          <p:cNvPr id="3" name="テキスト ボックス 5">
            <a:extLst>
              <a:ext uri="{FF2B5EF4-FFF2-40B4-BE49-F238E27FC236}">
                <a16:creationId xmlns:a16="http://schemas.microsoft.com/office/drawing/2014/main" id="{EC4E3EC1-44A5-7675-E2BF-AF700BD7667C}"/>
              </a:ext>
            </a:extLst>
          </p:cNvPr>
          <p:cNvSpPr/>
          <p:nvPr/>
        </p:nvSpPr>
        <p:spPr>
          <a:xfrm>
            <a:off x="1882700" y="2069494"/>
            <a:ext cx="9326582" cy="351937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4800" b="1"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to forgive someone or allow them to do something without punishment or blame</a:t>
            </a:r>
            <a:endParaRPr kumimoji="1" lang="en-US" sz="48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spTree>
    <p:extLst>
      <p:ext uri="{BB962C8B-B14F-4D97-AF65-F5344CB8AC3E}">
        <p14:creationId xmlns:p14="http://schemas.microsoft.com/office/powerpoint/2010/main" val="1714121635"/>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38355-5373-1C9A-201F-567AA7A0B881}"/>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F5701A99-53ED-D75D-ED40-6DBA15C1F1DD}"/>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 name="テキスト ボックス 5">
            <a:extLst>
              <a:ext uri="{FF2B5EF4-FFF2-40B4-BE49-F238E27FC236}">
                <a16:creationId xmlns:a16="http://schemas.microsoft.com/office/drawing/2014/main" id="{8EAC05D0-ED6F-5500-084A-37403FAA0FDF}"/>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sz="100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excuse</a:t>
            </a:r>
          </a:p>
        </p:txBody>
      </p:sp>
      <p:pic>
        <p:nvPicPr>
          <p:cNvPr id="2" name="図 1">
            <a:hlinkClick r:id="rId4" action="ppaction://hlinksldjump"/>
            <a:extLst>
              <a:ext uri="{FF2B5EF4-FFF2-40B4-BE49-F238E27FC236}">
                <a16:creationId xmlns:a16="http://schemas.microsoft.com/office/drawing/2014/main" id="{72C48EAC-1E3C-4BFB-91B1-A2CF0EB91F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206364C6-3FAC-0053-EB79-ED23A854BBAE}"/>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動</a:t>
            </a:r>
          </a:p>
        </p:txBody>
      </p:sp>
      <p:pic>
        <p:nvPicPr>
          <p:cNvPr id="5" name="L01_1_nw04_excuse">
            <a:hlinkClick r:id="" action="ppaction://media"/>
            <a:extLst>
              <a:ext uri="{FF2B5EF4-FFF2-40B4-BE49-F238E27FC236}">
                <a16:creationId xmlns:a16="http://schemas.microsoft.com/office/drawing/2014/main" id="{B6483CB9-9517-45E9-50F8-1240746F0E4D}"/>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1488301508"/>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6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0747B-94C4-942D-BEEB-97D5190D1605}"/>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969ED9EB-63CA-6A56-D1F8-4F2637EA3AAF}"/>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pic>
        <p:nvPicPr>
          <p:cNvPr id="2" name="図 1">
            <a:hlinkClick r:id="rId2" action="ppaction://hlinksldjump"/>
            <a:extLst>
              <a:ext uri="{FF2B5EF4-FFF2-40B4-BE49-F238E27FC236}">
                <a16:creationId xmlns:a16="http://schemas.microsoft.com/office/drawing/2014/main" id="{C2A19C34-4682-490F-0F5F-A3EC3C66CE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0CD3B099-B99C-4C7A-0027-8A884BB310FE}"/>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形</a:t>
            </a:r>
          </a:p>
        </p:txBody>
      </p:sp>
      <p:sp>
        <p:nvSpPr>
          <p:cNvPr id="3" name="テキスト ボックス 5">
            <a:extLst>
              <a:ext uri="{FF2B5EF4-FFF2-40B4-BE49-F238E27FC236}">
                <a16:creationId xmlns:a16="http://schemas.microsoft.com/office/drawing/2014/main" id="{269B9637-062E-6E43-9C06-1CDF2B40618A}"/>
              </a:ext>
            </a:extLst>
          </p:cNvPr>
          <p:cNvSpPr/>
          <p:nvPr/>
        </p:nvSpPr>
        <p:spPr>
          <a:xfrm>
            <a:off x="1882700" y="2069494"/>
            <a:ext cx="9326582" cy="351937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4800" b="1"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absolutely necessary</a:t>
            </a:r>
            <a:endParaRPr kumimoji="1" lang="en-US" sz="48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spTree>
    <p:extLst>
      <p:ext uri="{BB962C8B-B14F-4D97-AF65-F5344CB8AC3E}">
        <p14:creationId xmlns:p14="http://schemas.microsoft.com/office/powerpoint/2010/main" val="4141894165"/>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170E-2F71-DC45-4E81-21D53EAB3DD9}"/>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CA536CCB-11D1-87AB-4FD3-131E0599B91D}"/>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 name="テキスト ボックス 5">
            <a:extLst>
              <a:ext uri="{FF2B5EF4-FFF2-40B4-BE49-F238E27FC236}">
                <a16:creationId xmlns:a16="http://schemas.microsoft.com/office/drawing/2014/main" id="{B4596AAB-749C-1C2D-0718-F250248BFE51}"/>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sz="100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essential</a:t>
            </a:r>
          </a:p>
        </p:txBody>
      </p:sp>
      <p:pic>
        <p:nvPicPr>
          <p:cNvPr id="2" name="図 1">
            <a:hlinkClick r:id="rId4" action="ppaction://hlinksldjump"/>
            <a:extLst>
              <a:ext uri="{FF2B5EF4-FFF2-40B4-BE49-F238E27FC236}">
                <a16:creationId xmlns:a16="http://schemas.microsoft.com/office/drawing/2014/main" id="{A8D974B1-E77D-DC59-CC57-D6A072D2AC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93130BE1-D99A-E808-7308-A9C0DAEBF0D1}"/>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形</a:t>
            </a:r>
          </a:p>
        </p:txBody>
      </p:sp>
      <p:pic>
        <p:nvPicPr>
          <p:cNvPr id="5" name="L01_1_nw05_essential">
            <a:hlinkClick r:id="" action="ppaction://media"/>
            <a:extLst>
              <a:ext uri="{FF2B5EF4-FFF2-40B4-BE49-F238E27FC236}">
                <a16:creationId xmlns:a16="http://schemas.microsoft.com/office/drawing/2014/main" id="{76933496-0795-231A-D49D-AD2703F33919}"/>
              </a:ext>
            </a:extLst>
          </p:cNvPr>
          <p:cNvPicPr>
            <a:picLocks/>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18850"/>
            <a:ext cx="540000" cy="541150"/>
          </a:xfrm>
          <a:prstGeom prst="rect">
            <a:avLst/>
          </a:prstGeom>
        </p:spPr>
      </p:pic>
    </p:spTree>
    <p:extLst>
      <p:ext uri="{BB962C8B-B14F-4D97-AF65-F5344CB8AC3E}">
        <p14:creationId xmlns:p14="http://schemas.microsoft.com/office/powerpoint/2010/main" val="4193907130"/>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3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9C321-3763-2C7A-530E-3A4467F5C8C7}"/>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EE4C57EB-0EE7-821F-C881-49A399FB890F}"/>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pic>
        <p:nvPicPr>
          <p:cNvPr id="2" name="図 1">
            <a:hlinkClick r:id="rId2" action="ppaction://hlinksldjump"/>
            <a:extLst>
              <a:ext uri="{FF2B5EF4-FFF2-40B4-BE49-F238E27FC236}">
                <a16:creationId xmlns:a16="http://schemas.microsoft.com/office/drawing/2014/main" id="{18902D8C-4C18-729F-500D-D5BA771375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E61E50F6-363B-32E8-71ED-A396ED0C09A5}"/>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動</a:t>
            </a:r>
          </a:p>
        </p:txBody>
      </p:sp>
      <p:sp>
        <p:nvSpPr>
          <p:cNvPr id="3" name="テキスト ボックス 5">
            <a:extLst>
              <a:ext uri="{FF2B5EF4-FFF2-40B4-BE49-F238E27FC236}">
                <a16:creationId xmlns:a16="http://schemas.microsoft.com/office/drawing/2014/main" id="{A4F22C52-C121-21E2-EDB7-C623ED36CA62}"/>
              </a:ext>
            </a:extLst>
          </p:cNvPr>
          <p:cNvSpPr/>
          <p:nvPr/>
        </p:nvSpPr>
        <p:spPr>
          <a:xfrm>
            <a:off x="1882700" y="2069494"/>
            <a:ext cx="9326582" cy="351937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4800" b="1"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to help</a:t>
            </a:r>
            <a:endParaRPr kumimoji="1" lang="en-US" sz="48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spTree>
    <p:extLst>
      <p:ext uri="{BB962C8B-B14F-4D97-AF65-F5344CB8AC3E}">
        <p14:creationId xmlns:p14="http://schemas.microsoft.com/office/powerpoint/2010/main" val="2448009647"/>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4BEB2-982D-8D4A-7FC0-95BCB76445B7}"/>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A82A0EAB-21F8-F568-EC7E-B7D7EC106D3F}"/>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 name="テキスト ボックス 5">
            <a:extLst>
              <a:ext uri="{FF2B5EF4-FFF2-40B4-BE49-F238E27FC236}">
                <a16:creationId xmlns:a16="http://schemas.microsoft.com/office/drawing/2014/main" id="{96FB87F3-BDD6-C833-14EA-5E8E07AC40A7}"/>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sz="100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assist</a:t>
            </a:r>
          </a:p>
        </p:txBody>
      </p:sp>
      <p:pic>
        <p:nvPicPr>
          <p:cNvPr id="2" name="図 1">
            <a:hlinkClick r:id="rId4" action="ppaction://hlinksldjump"/>
            <a:extLst>
              <a:ext uri="{FF2B5EF4-FFF2-40B4-BE49-F238E27FC236}">
                <a16:creationId xmlns:a16="http://schemas.microsoft.com/office/drawing/2014/main" id="{1FF1C19B-D36B-D8DC-392A-1973692089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32633B8B-A574-3C98-615A-69ADB35800B4}"/>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動</a:t>
            </a:r>
          </a:p>
        </p:txBody>
      </p:sp>
      <p:pic>
        <p:nvPicPr>
          <p:cNvPr id="5" name="L01_1_nw06_assist">
            <a:hlinkClick r:id="" action="ppaction://media"/>
            <a:extLst>
              <a:ext uri="{FF2B5EF4-FFF2-40B4-BE49-F238E27FC236}">
                <a16:creationId xmlns:a16="http://schemas.microsoft.com/office/drawing/2014/main" id="{9494288A-0497-CAB3-22F9-58DED5DD57A6}"/>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1120958082"/>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0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7A221-27D8-82F5-4BDF-1AF2761E34DD}"/>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37C1216F-A969-C63C-29A2-E1EC9B348C9E}"/>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pic>
        <p:nvPicPr>
          <p:cNvPr id="2" name="図 1">
            <a:hlinkClick r:id="rId2" action="ppaction://hlinksldjump"/>
            <a:extLst>
              <a:ext uri="{FF2B5EF4-FFF2-40B4-BE49-F238E27FC236}">
                <a16:creationId xmlns:a16="http://schemas.microsoft.com/office/drawing/2014/main" id="{30F4DBC3-168D-6EB3-BD51-85D0F81A3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B4978241-B6B5-E8EF-6FC9-A274C718DFBD}"/>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動</a:t>
            </a:r>
          </a:p>
        </p:txBody>
      </p:sp>
      <p:sp>
        <p:nvSpPr>
          <p:cNvPr id="3" name="テキスト ボックス 5">
            <a:extLst>
              <a:ext uri="{FF2B5EF4-FFF2-40B4-BE49-F238E27FC236}">
                <a16:creationId xmlns:a16="http://schemas.microsoft.com/office/drawing/2014/main" id="{58DF5435-1416-BDBF-A70C-D6480AD340A6}"/>
              </a:ext>
            </a:extLst>
          </p:cNvPr>
          <p:cNvSpPr/>
          <p:nvPr/>
        </p:nvSpPr>
        <p:spPr>
          <a:xfrm>
            <a:off x="1882700" y="2069494"/>
            <a:ext cx="9326582" cy="351937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en-US" altLang="ja-JP" sz="4800" b="1"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to change words into a different language</a:t>
            </a:r>
            <a:endParaRPr kumimoji="1" lang="en-US" sz="48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spTree>
    <p:extLst>
      <p:ext uri="{BB962C8B-B14F-4D97-AF65-F5344CB8AC3E}">
        <p14:creationId xmlns:p14="http://schemas.microsoft.com/office/powerpoint/2010/main" val="1608666268"/>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7FED8-66C5-2F87-C523-0092C45E1DBD}"/>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B77190C2-A175-82D2-A0E5-157724FE84BD}"/>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 name="テキスト ボックス 5">
            <a:extLst>
              <a:ext uri="{FF2B5EF4-FFF2-40B4-BE49-F238E27FC236}">
                <a16:creationId xmlns:a16="http://schemas.microsoft.com/office/drawing/2014/main" id="{F5D7F30C-5E11-448D-454D-847F782D8B89}"/>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sz="10000" b="0" i="0" u="none" strike="noStrike" kern="1200" cap="none" spc="-1" normalizeH="0" baseline="0" noProof="0" dirty="0">
                <a:ln>
                  <a:noFill/>
                </a:ln>
                <a:solidFill>
                  <a:prstClr val="black">
                    <a:lumMod val="75000"/>
                    <a:lumOff val="25000"/>
                  </a:prstClr>
                </a:solidFill>
                <a:effectLst/>
                <a:uLnTx/>
                <a:uFillTx/>
                <a:latin typeface="UD デジタル 教科書体 NK-B" panose="02020700000000000000" pitchFamily="18" charset="-128"/>
                <a:ea typeface="UD デジタル 教科書体 NK-B" panose="02020700000000000000" pitchFamily="18" charset="-128"/>
                <a:cs typeface="+mn-cs"/>
              </a:rPr>
              <a:t>translate</a:t>
            </a:r>
          </a:p>
        </p:txBody>
      </p:sp>
      <p:pic>
        <p:nvPicPr>
          <p:cNvPr id="2" name="図 1">
            <a:hlinkClick r:id="rId4" action="ppaction://hlinksldjump"/>
            <a:extLst>
              <a:ext uri="{FF2B5EF4-FFF2-40B4-BE49-F238E27FC236}">
                <a16:creationId xmlns:a16="http://schemas.microsoft.com/office/drawing/2014/main" id="{7043C310-C3DF-E0F1-FA50-DA29566AC0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E5136AEC-C4F8-5402-8B3C-C9DE5EC77290}"/>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動</a:t>
            </a:r>
          </a:p>
        </p:txBody>
      </p:sp>
      <p:pic>
        <p:nvPicPr>
          <p:cNvPr id="5" name="L01_1_nw07_translate">
            <a:hlinkClick r:id="" action="ppaction://media"/>
            <a:extLst>
              <a:ext uri="{FF2B5EF4-FFF2-40B4-BE49-F238E27FC236}">
                <a16:creationId xmlns:a16="http://schemas.microsoft.com/office/drawing/2014/main" id="{41CCDC90-6708-F1E2-074D-BCFB693B598B}"/>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1762295681"/>
      </p:ext>
    </p:extLst>
  </p:cSld>
  <p:clrMapOvr>
    <a:masterClrMapping/>
  </p:clrMapOvr>
  <mc:AlternateContent xmlns:mc="http://schemas.openxmlformats.org/markup-compatibility/2006" xmlns:p15="http://schemas.microsoft.com/office/powerpoint/2012/main">
    <mc:Choice Requires="p15">
      <p:transition spd="slow">
        <p15:prstTrans prst="pageCurlSing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573739" y="468317"/>
            <a:ext cx="10874189" cy="6309000"/>
          </a:xfrm>
          <a:prstGeom prst="rect">
            <a:avLst/>
          </a:prstGeom>
          <a:noFill/>
        </p:spPr>
        <p:txBody>
          <a:bodyPr wrap="square" rtlCol="0">
            <a:noAutofit/>
          </a:bodyPr>
          <a:lstStyle/>
          <a:p>
            <a:pPr>
              <a:lnSpc>
                <a:spcPct val="150000"/>
              </a:lnSpc>
            </a:pPr>
            <a:r>
              <a:rPr lang="ja-JP" altLang="ja-JP" sz="1600" dirty="0"/>
              <a:t>本データは，文部科学省検定済教科書「</a:t>
            </a:r>
            <a:r>
              <a:rPr lang="ja-JP" altLang="ja-JP" sz="1600" b="1" dirty="0"/>
              <a:t>グローブ英語コミュニケーションⅠ</a:t>
            </a:r>
            <a:r>
              <a:rPr lang="ja-JP" altLang="ja-JP" sz="1600" dirty="0"/>
              <a:t>」に完全準拠した教材ツールです。</a:t>
            </a:r>
          </a:p>
          <a:p>
            <a:pPr>
              <a:lnSpc>
                <a:spcPct val="150000"/>
              </a:lnSpc>
            </a:pPr>
            <a:r>
              <a:rPr lang="ja-JP" altLang="ja-JP" sz="1600" dirty="0"/>
              <a:t>教科書の</a:t>
            </a:r>
            <a:r>
              <a:rPr lang="ja-JP" altLang="en-US" sz="1600" dirty="0"/>
              <a:t>学習</a:t>
            </a:r>
            <a:r>
              <a:rPr lang="ja-JP" altLang="ja-JP" sz="1600" dirty="0"/>
              <a:t>内容</a:t>
            </a:r>
            <a:r>
              <a:rPr lang="ja-JP" altLang="en-US" sz="1600" dirty="0"/>
              <a:t>の</a:t>
            </a:r>
            <a:r>
              <a:rPr lang="ja-JP" altLang="ja-JP" sz="1600" dirty="0"/>
              <a:t>理解を</a:t>
            </a:r>
            <a:r>
              <a:rPr lang="ja-JP" altLang="en-US" sz="1600" dirty="0"/>
              <a:t>さらに</a:t>
            </a:r>
            <a:r>
              <a:rPr lang="ja-JP" altLang="ja-JP" sz="1600" dirty="0"/>
              <a:t>深めるためのデータもあわせて収録されています。</a:t>
            </a:r>
          </a:p>
          <a:p>
            <a:pPr>
              <a:lnSpc>
                <a:spcPct val="150000"/>
              </a:lnSpc>
            </a:pPr>
            <a:r>
              <a:rPr lang="ja-JP" altLang="ja-JP" sz="1600" dirty="0"/>
              <a:t>スライドのテキストを加工したり，アニメーション機能を変更したりするなど，自由に編集することができます。</a:t>
            </a:r>
          </a:p>
          <a:p>
            <a:pPr>
              <a:lnSpc>
                <a:spcPct val="150000"/>
              </a:lnSpc>
            </a:pPr>
            <a:r>
              <a:rPr lang="ja-JP" altLang="ja-JP" sz="1600" dirty="0"/>
              <a:t>授業に応じて先生がカスタマイズしてご活用ください。</a:t>
            </a:r>
          </a:p>
          <a:p>
            <a:endParaRPr lang="en-US" altLang="ja-JP" sz="1400" b="1" dirty="0"/>
          </a:p>
          <a:p>
            <a:r>
              <a:rPr lang="ja-JP" altLang="ja-JP" sz="1400" b="1" dirty="0"/>
              <a:t>【基本的な使い方】</a:t>
            </a:r>
            <a:endParaRPr lang="ja-JP" altLang="ja-JP" sz="1400" dirty="0"/>
          </a:p>
          <a:p>
            <a:pPr>
              <a:lnSpc>
                <a:spcPct val="150000"/>
              </a:lnSpc>
            </a:pPr>
            <a:r>
              <a:rPr lang="en-US" altLang="ja-JP" sz="1400" dirty="0"/>
              <a:t>     </a:t>
            </a:r>
            <a:r>
              <a:rPr lang="ja-JP" altLang="ja-JP" sz="1400" dirty="0"/>
              <a:t>ツールバー「スライドショー</a:t>
            </a:r>
            <a:r>
              <a:rPr lang="ja-JP" altLang="en-US" sz="1400" dirty="0"/>
              <a:t>／</a:t>
            </a:r>
            <a:r>
              <a:rPr lang="ja-JP" altLang="ja-JP" sz="1400" dirty="0"/>
              <a:t>スライドショーの開始</a:t>
            </a:r>
            <a:r>
              <a:rPr lang="ja-JP" altLang="ja-JP" sz="1200" dirty="0"/>
              <a:t>（最初から）</a:t>
            </a:r>
            <a:r>
              <a:rPr lang="ja-JP" altLang="ja-JP" sz="1400" dirty="0"/>
              <a:t>」をクリックすると，</a:t>
            </a:r>
            <a:r>
              <a:rPr lang="ja-JP" altLang="ja-JP" sz="1400" b="1" dirty="0"/>
              <a:t>ホーム画面</a:t>
            </a:r>
            <a:r>
              <a:rPr lang="ja-JP" altLang="en-US" sz="1200" dirty="0"/>
              <a:t>（もくじページ）</a:t>
            </a:r>
            <a:r>
              <a:rPr lang="ja-JP" altLang="ja-JP" sz="1400" dirty="0"/>
              <a:t>が表示されます。</a:t>
            </a:r>
          </a:p>
          <a:p>
            <a:pPr>
              <a:lnSpc>
                <a:spcPct val="150000"/>
              </a:lnSpc>
            </a:pPr>
            <a:r>
              <a:rPr lang="en-US" altLang="ja-JP" sz="1400" dirty="0"/>
              <a:t>          </a:t>
            </a:r>
            <a:r>
              <a:rPr lang="ja-JP" altLang="en-US" sz="1400" b="1" dirty="0">
                <a:solidFill>
                  <a:srgbClr val="FF0000"/>
                </a:solidFill>
              </a:rPr>
              <a:t>👉</a:t>
            </a:r>
            <a:r>
              <a:rPr lang="ja-JP" altLang="ja-JP" sz="1400" dirty="0"/>
              <a:t> お使いになる学習</a:t>
            </a:r>
            <a:r>
              <a:rPr lang="ja-JP" altLang="en-US" sz="1400" dirty="0"/>
              <a:t>項目</a:t>
            </a:r>
            <a:r>
              <a:rPr lang="ja-JP" altLang="ja-JP" sz="1400" dirty="0"/>
              <a:t>のボタンをクリックすると，当該箇所のトビラページが表示されます。</a:t>
            </a:r>
          </a:p>
          <a:p>
            <a:pPr>
              <a:lnSpc>
                <a:spcPct val="150000"/>
              </a:lnSpc>
            </a:pPr>
            <a:r>
              <a:rPr lang="en-US" altLang="ja-JP" sz="1400" dirty="0"/>
              <a:t>          </a:t>
            </a:r>
            <a:r>
              <a:rPr lang="ja-JP" altLang="en-US" sz="1400" b="1" dirty="0">
                <a:solidFill>
                  <a:srgbClr val="FF0000"/>
                </a:solidFill>
              </a:rPr>
              <a:t>👉</a:t>
            </a:r>
            <a:r>
              <a:rPr lang="ja-JP" altLang="ja-JP" sz="1400" dirty="0"/>
              <a:t>「</a:t>
            </a:r>
            <a:r>
              <a:rPr lang="en-US" altLang="ja-JP" sz="1400" b="1" dirty="0"/>
              <a:t>enter</a:t>
            </a:r>
            <a:r>
              <a:rPr lang="ja-JP" altLang="ja-JP" sz="1400" dirty="0"/>
              <a:t>」キー</a:t>
            </a:r>
            <a:r>
              <a:rPr lang="ja-JP" altLang="en-US" sz="1200" dirty="0"/>
              <a:t>（</a:t>
            </a:r>
            <a:r>
              <a:rPr lang="ja-JP" altLang="ja-JP" sz="1200" dirty="0"/>
              <a:t>またはマウスホイール</a:t>
            </a:r>
            <a:r>
              <a:rPr lang="ja-JP" altLang="en-US" sz="1200" dirty="0"/>
              <a:t>）</a:t>
            </a:r>
            <a:r>
              <a:rPr lang="ja-JP" altLang="ja-JP" sz="1400" dirty="0"/>
              <a:t>でつぎのスライドが表示されます。</a:t>
            </a:r>
          </a:p>
          <a:p>
            <a:r>
              <a:rPr lang="en-US" altLang="ja-JP" sz="1400" dirty="0"/>
              <a:t> </a:t>
            </a:r>
            <a:r>
              <a:rPr lang="ja-JP" altLang="en-US" sz="1400" dirty="0"/>
              <a:t>           </a:t>
            </a:r>
            <a:r>
              <a:rPr lang="ja-JP" altLang="en-US" sz="1050" dirty="0"/>
              <a:t>（「</a:t>
            </a:r>
            <a:r>
              <a:rPr lang="en-US" altLang="ja-JP" sz="1050" b="1" dirty="0"/>
              <a:t>back</a:t>
            </a:r>
            <a:r>
              <a:rPr lang="ja-JP" altLang="en-US" sz="1050" b="1" dirty="0"/>
              <a:t> </a:t>
            </a:r>
            <a:r>
              <a:rPr lang="en-US" altLang="ja-JP" sz="1050" b="1" dirty="0"/>
              <a:t>space</a:t>
            </a:r>
            <a:r>
              <a:rPr lang="ja-JP" altLang="ja-JP" sz="1050" dirty="0"/>
              <a:t>」キー</a:t>
            </a:r>
            <a:r>
              <a:rPr lang="ja-JP" altLang="en-US" sz="1050" dirty="0"/>
              <a:t>（</a:t>
            </a:r>
            <a:r>
              <a:rPr lang="ja-JP" altLang="ja-JP" sz="1050" dirty="0"/>
              <a:t>またはマウスホイール</a:t>
            </a:r>
            <a:r>
              <a:rPr lang="ja-JP" altLang="en-US" sz="1050" dirty="0"/>
              <a:t>）</a:t>
            </a:r>
            <a:r>
              <a:rPr lang="ja-JP" altLang="ja-JP" sz="1050" dirty="0"/>
              <a:t>で</a:t>
            </a:r>
            <a:r>
              <a:rPr lang="ja-JP" altLang="en-US" sz="1050" dirty="0"/>
              <a:t>前の</a:t>
            </a:r>
            <a:r>
              <a:rPr lang="ja-JP" altLang="ja-JP" sz="1050" dirty="0"/>
              <a:t>スライド</a:t>
            </a:r>
            <a:r>
              <a:rPr lang="ja-JP" altLang="en-US" sz="1050" dirty="0"/>
              <a:t>に戻ります</a:t>
            </a:r>
            <a:r>
              <a:rPr lang="ja-JP" altLang="ja-JP" sz="1050" dirty="0"/>
              <a:t>。</a:t>
            </a:r>
            <a:r>
              <a:rPr lang="ja-JP" altLang="en-US" sz="1050" dirty="0"/>
              <a:t>）</a:t>
            </a:r>
            <a:endParaRPr lang="en-US" altLang="ja-JP" sz="1050" dirty="0"/>
          </a:p>
          <a:p>
            <a:pPr>
              <a:lnSpc>
                <a:spcPct val="150000"/>
              </a:lnSpc>
            </a:pPr>
            <a:r>
              <a:rPr lang="en-US" altLang="ja-JP" sz="1400" dirty="0"/>
              <a:t>          </a:t>
            </a:r>
            <a:r>
              <a:rPr lang="ja-JP" altLang="en-US" sz="1400" b="1" dirty="0">
                <a:solidFill>
                  <a:srgbClr val="FF0000"/>
                </a:solidFill>
              </a:rPr>
              <a:t>👉</a:t>
            </a:r>
            <a:r>
              <a:rPr lang="ja-JP" altLang="ja-JP" sz="1400" dirty="0"/>
              <a:t> 授業</a:t>
            </a:r>
            <a:r>
              <a:rPr lang="ja-JP" altLang="en-US" sz="1400" dirty="0"/>
              <a:t>進行に合わせて</a:t>
            </a:r>
            <a:r>
              <a:rPr lang="ja-JP" altLang="ja-JP" sz="1400" dirty="0"/>
              <a:t>スライド上の</a:t>
            </a:r>
            <a:r>
              <a:rPr lang="ja-JP" altLang="ja-JP" sz="1400" b="1" dirty="0"/>
              <a:t>アイコン</a:t>
            </a:r>
            <a:r>
              <a:rPr lang="ja-JP" altLang="ja-JP" sz="1400" dirty="0"/>
              <a:t>をクリックし</a:t>
            </a:r>
            <a:r>
              <a:rPr lang="ja-JP" altLang="en-US" sz="1400" dirty="0"/>
              <a:t>てください</a:t>
            </a:r>
            <a:r>
              <a:rPr lang="ja-JP" altLang="ja-JP" sz="1400" dirty="0"/>
              <a:t>。</a:t>
            </a:r>
            <a:endParaRPr lang="en-US" altLang="ja-JP" sz="1400" dirty="0"/>
          </a:p>
          <a:p>
            <a:endParaRPr lang="en-US" altLang="ja-JP" sz="1400" b="1" dirty="0"/>
          </a:p>
          <a:p>
            <a:r>
              <a:rPr lang="ja-JP" altLang="ja-JP" sz="1400" b="1" dirty="0"/>
              <a:t>【</a:t>
            </a:r>
            <a:r>
              <a:rPr lang="ja-JP" altLang="en-US" sz="1400" b="1" dirty="0"/>
              <a:t>アイコン一覧</a:t>
            </a:r>
            <a:r>
              <a:rPr lang="ja-JP" altLang="ja-JP" sz="1400" b="1" dirty="0"/>
              <a:t>】</a:t>
            </a:r>
            <a:endParaRPr lang="ja-JP" altLang="ja-JP" sz="1400" dirty="0"/>
          </a:p>
          <a:p>
            <a:endParaRPr lang="en-US" altLang="ja-JP" sz="1400" dirty="0"/>
          </a:p>
          <a:p>
            <a:pPr>
              <a:lnSpc>
                <a:spcPct val="150000"/>
              </a:lnSpc>
            </a:pPr>
            <a:endParaRPr lang="en-US" altLang="ja-JP" sz="1400" dirty="0"/>
          </a:p>
          <a:p>
            <a:endParaRPr lang="en-US" altLang="ja-JP" sz="1400" dirty="0"/>
          </a:p>
          <a:p>
            <a:pPr>
              <a:lnSpc>
                <a:spcPct val="150000"/>
              </a:lnSpc>
            </a:pPr>
            <a:endParaRPr lang="ja-JP" altLang="ja-JP" sz="1400" dirty="0"/>
          </a:p>
          <a:p>
            <a:pPr>
              <a:lnSpc>
                <a:spcPct val="120000"/>
              </a:lnSpc>
            </a:pPr>
            <a:endParaRPr lang="en-US" altLang="ja-JP" sz="1050" kern="100" dirty="0">
              <a:solidFill>
                <a:schemeClr val="tx1">
                  <a:lumMod val="75000"/>
                  <a:lumOff val="25000"/>
                </a:schemeClr>
              </a:solidFill>
              <a:latin typeface="+mn-ea"/>
            </a:endParaRPr>
          </a:p>
        </p:txBody>
      </p:sp>
      <p:sp>
        <p:nvSpPr>
          <p:cNvPr id="3" name="正方形/長方形 2">
            <a:extLst>
              <a:ext uri="{FF2B5EF4-FFF2-40B4-BE49-F238E27FC236}">
                <a16:creationId xmlns:a16="http://schemas.microsoft.com/office/drawing/2014/main" id="{7A4254F1-6A6D-EAAC-B5D0-28DBC67B2FBB}"/>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8288"/>
            <a:r>
              <a:rPr lang="ja-JP" altLang="en-US" b="1" dirty="0">
                <a:solidFill>
                  <a:schemeClr val="tx1"/>
                </a:solidFill>
              </a:rPr>
              <a:t>使い方</a:t>
            </a:r>
            <a:r>
              <a:rPr lang="en-US" altLang="ja-JP" b="1" dirty="0">
                <a:solidFill>
                  <a:schemeClr val="tx1"/>
                </a:solidFill>
              </a:rPr>
              <a:t>											     1/2</a:t>
            </a:r>
            <a:endParaRPr lang="ja-JP" altLang="ja-JP" dirty="0">
              <a:solidFill>
                <a:schemeClr val="tx1"/>
              </a:solidFill>
            </a:endParaRPr>
          </a:p>
        </p:txBody>
      </p:sp>
      <p:pic>
        <p:nvPicPr>
          <p:cNvPr id="5" name="図 4">
            <a:hlinkClick r:id="rId2" action="ppaction://hlinksldjump"/>
            <a:extLst>
              <a:ext uri="{FF2B5EF4-FFF2-40B4-BE49-F238E27FC236}">
                <a16:creationId xmlns:a16="http://schemas.microsoft.com/office/drawing/2014/main" id="{7070B630-0E5B-892F-2844-B0AB3E46C4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図 3">
            <a:extLst>
              <a:ext uri="{FF2B5EF4-FFF2-40B4-BE49-F238E27FC236}">
                <a16:creationId xmlns:a16="http://schemas.microsoft.com/office/drawing/2014/main" id="{5B7A761A-2B07-8BD6-CA41-FDD6627CAAEA}"/>
              </a:ext>
            </a:extLst>
          </p:cNvPr>
          <p:cNvPicPr>
            <a:picLocks noChangeAspect="1"/>
          </p:cNvPicPr>
          <p:nvPr/>
        </p:nvPicPr>
        <p:blipFill>
          <a:blip r:embed="rId4"/>
          <a:stretch>
            <a:fillRect/>
          </a:stretch>
        </p:blipFill>
        <p:spPr>
          <a:xfrm>
            <a:off x="1076194" y="4452893"/>
            <a:ext cx="4934639" cy="2324424"/>
          </a:xfrm>
          <a:prstGeom prst="rect">
            <a:avLst/>
          </a:prstGeom>
        </p:spPr>
      </p:pic>
    </p:spTree>
    <p:extLst>
      <p:ext uri="{BB962C8B-B14F-4D97-AF65-F5344CB8AC3E}">
        <p14:creationId xmlns:p14="http://schemas.microsoft.com/office/powerpoint/2010/main" val="3954848730"/>
      </p:ext>
    </p:extLst>
  </p:cSld>
  <p:clrMapOvr>
    <a:masterClrMapping/>
  </p:clrMapOvr>
  <p:transition advClick="0">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kumimoji="1" lang="en-US" altLang="ja-JP" sz="1400">
                <a:solidFill>
                  <a:schemeClr val="tx1">
                    <a:lumMod val="75000"/>
                    <a:lumOff val="25000"/>
                  </a:schemeClr>
                </a:solidFill>
              </a:rPr>
              <a:t>/Flashcards</a:t>
            </a:r>
            <a:endParaRPr kumimoji="1" lang="en-US" altLang="ja-JP" sz="1400" dirty="0">
              <a:solidFill>
                <a:schemeClr val="tx1">
                  <a:lumMod val="75000"/>
                  <a:lumOff val="25000"/>
                </a:schemeClr>
              </a:solidFill>
            </a:endParaRPr>
          </a:p>
        </p:txBody>
      </p:sp>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Flashcards</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pic>
        <p:nvPicPr>
          <p:cNvPr id="2" name="図 1">
            <a:hlinkClick r:id="rId2" action="ppaction://hlinksldjump"/>
            <a:extLst>
              <a:ext uri="{FF2B5EF4-FFF2-40B4-BE49-F238E27FC236}">
                <a16:creationId xmlns:a16="http://schemas.microsoft.com/office/drawing/2014/main" id="{AE7FADE4-4A9C-7937-0BC6-3E66574912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652639212"/>
      </p:ext>
    </p:extLst>
  </p:cSld>
  <p:clrMapOvr>
    <a:masterClrMapping/>
  </p:clrMapOvr>
  <p:transition advClick="0">
    <p:fade/>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1053352" y="1281277"/>
            <a:ext cx="10085295" cy="4295445"/>
          </a:xfrm>
          <a:prstGeom prst="rect">
            <a:avLst/>
          </a:prstGeom>
          <a:noFill/>
        </p:spPr>
        <p:txBody>
          <a:bodyPr wrap="square" rtlCol="0">
            <a:noAutofit/>
          </a:bodyPr>
          <a:lstStyle/>
          <a:p>
            <a:pPr>
              <a:lnSpc>
                <a:spcPct val="200000"/>
              </a:lnSpc>
            </a:pPr>
            <a:r>
              <a:rPr lang="ja-JP" altLang="ja-JP" sz="2400" dirty="0"/>
              <a:t>文英堂では，本データを先生方にとってより使いやすく充実させるため，</a:t>
            </a:r>
            <a:endParaRPr lang="en-US" altLang="ja-JP" sz="2400" dirty="0"/>
          </a:p>
          <a:p>
            <a:pPr>
              <a:lnSpc>
                <a:spcPct val="200000"/>
              </a:lnSpc>
            </a:pPr>
            <a:r>
              <a:rPr lang="ja-JP" altLang="ja-JP" sz="2400" dirty="0"/>
              <a:t>忌憚ないご意見やご感想，アイデア</a:t>
            </a:r>
            <a:r>
              <a:rPr lang="ja-JP" altLang="en-US" sz="2400" dirty="0"/>
              <a:t>などをお寄せいただければ幸いです。</a:t>
            </a:r>
            <a:endParaRPr lang="en-US" altLang="ja-JP" sz="2400" dirty="0"/>
          </a:p>
          <a:p>
            <a:pPr>
              <a:lnSpc>
                <a:spcPct val="200000"/>
              </a:lnSpc>
            </a:pPr>
            <a:r>
              <a:rPr lang="ja-JP" altLang="ja-JP" sz="2400" dirty="0"/>
              <a:t>以下のフォームからご連絡</a:t>
            </a:r>
            <a:r>
              <a:rPr lang="ja-JP" altLang="en-US" sz="2400" dirty="0"/>
              <a:t>ください</a:t>
            </a:r>
            <a:r>
              <a:rPr lang="ja-JP" altLang="ja-JP" sz="2400" dirty="0"/>
              <a:t>。</a:t>
            </a:r>
            <a:endParaRPr lang="en-US" altLang="ja-JP" sz="2400" dirty="0"/>
          </a:p>
        </p:txBody>
      </p:sp>
      <p:sp>
        <p:nvSpPr>
          <p:cNvPr id="3" name="正方形/長方形 2">
            <a:extLst>
              <a:ext uri="{FF2B5EF4-FFF2-40B4-BE49-F238E27FC236}">
                <a16:creationId xmlns:a16="http://schemas.microsoft.com/office/drawing/2014/main" id="{7A4254F1-6A6D-EAAC-B5D0-28DBC67B2FBB}"/>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8288"/>
            <a:r>
              <a:rPr lang="ja-JP" altLang="en-US" b="1" dirty="0">
                <a:solidFill>
                  <a:schemeClr val="tx1"/>
                </a:solidFill>
              </a:rPr>
              <a:t>お願い</a:t>
            </a:r>
            <a:r>
              <a:rPr lang="en-US" altLang="ja-JP" b="1" dirty="0">
                <a:solidFill>
                  <a:schemeClr val="tx1"/>
                </a:solidFill>
              </a:rPr>
              <a:t>											     2/2</a:t>
            </a:r>
            <a:endParaRPr lang="ja-JP" altLang="ja-JP" dirty="0">
              <a:solidFill>
                <a:schemeClr val="tx1"/>
              </a:solidFill>
            </a:endParaRPr>
          </a:p>
        </p:txBody>
      </p:sp>
      <p:pic>
        <p:nvPicPr>
          <p:cNvPr id="5" name="図 4">
            <a:hlinkClick r:id="rId2" action="ppaction://hlinksldjump"/>
            <a:extLst>
              <a:ext uri="{FF2B5EF4-FFF2-40B4-BE49-F238E27FC236}">
                <a16:creationId xmlns:a16="http://schemas.microsoft.com/office/drawing/2014/main" id="{7070B630-0E5B-892F-2844-B0AB3E46C4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4" name="四角形: 角を丸くする 3">
            <a:hlinkClick r:id="rId4"/>
            <a:extLst>
              <a:ext uri="{FF2B5EF4-FFF2-40B4-BE49-F238E27FC236}">
                <a16:creationId xmlns:a16="http://schemas.microsoft.com/office/drawing/2014/main" id="{FF587326-DABC-8B9A-C6CA-8979EEA54779}"/>
              </a:ext>
            </a:extLst>
          </p:cNvPr>
          <p:cNvSpPr/>
          <p:nvPr/>
        </p:nvSpPr>
        <p:spPr>
          <a:xfrm>
            <a:off x="7911352" y="6131082"/>
            <a:ext cx="3227295" cy="528918"/>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フォームはこちら</a:t>
            </a:r>
          </a:p>
        </p:txBody>
      </p:sp>
    </p:spTree>
    <p:extLst>
      <p:ext uri="{BB962C8B-B14F-4D97-AF65-F5344CB8AC3E}">
        <p14:creationId xmlns:p14="http://schemas.microsoft.com/office/powerpoint/2010/main" val="2495070428"/>
      </p:ext>
    </p:extLst>
  </p:cSld>
  <p:clrMapOvr>
    <a:masterClrMapping/>
  </p:clrMapOvr>
  <p:transition advClick="0">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A57A8FAA-7010-4031-EA10-78164215CCEA}"/>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6EF94E82-0552-DC0B-9A7A-7402C171FC4C}"/>
              </a:ext>
            </a:extLst>
          </p:cNvPr>
          <p:cNvSpPr/>
          <p:nvPr/>
        </p:nvSpPr>
        <p:spPr>
          <a:xfrm>
            <a:off x="2307900" y="2614119"/>
            <a:ext cx="7576200" cy="162976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en-US" sz="10000" b="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exchange</a:t>
            </a:r>
          </a:p>
        </p:txBody>
      </p:sp>
      <p:pic>
        <p:nvPicPr>
          <p:cNvPr id="4" name="図 3">
            <a:hlinkClick r:id="rId4" action="ppaction://hlinksldjump"/>
            <a:extLst>
              <a:ext uri="{FF2B5EF4-FFF2-40B4-BE49-F238E27FC236}">
                <a16:creationId xmlns:a16="http://schemas.microsoft.com/office/drawing/2014/main" id="{A19E02FF-66D7-FB2B-D74B-20E5CB993B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2" name="テキスト ボックス 1">
            <a:extLst>
              <a:ext uri="{FF2B5EF4-FFF2-40B4-BE49-F238E27FC236}">
                <a16:creationId xmlns:a16="http://schemas.microsoft.com/office/drawing/2014/main" id="{E74CD7CF-E521-1F8C-FA1D-AD8E5BF9709F}"/>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5" name="L01_1_nw01_exchange">
            <a:hlinkClick r:id="" action="ppaction://media"/>
            <a:extLst>
              <a:ext uri="{FF2B5EF4-FFF2-40B4-BE49-F238E27FC236}">
                <a16:creationId xmlns:a16="http://schemas.microsoft.com/office/drawing/2014/main" id="{C322BD1B-9D84-24A0-F355-6092BBDB4591}"/>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1019703514"/>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4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四角形: 角を丸くする 18">
            <a:extLst>
              <a:ext uri="{FF2B5EF4-FFF2-40B4-BE49-F238E27FC236}">
                <a16:creationId xmlns:a16="http://schemas.microsoft.com/office/drawing/2014/main" id="{97EDAC02-1674-823C-E8A3-01B259721623}"/>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hlinkClick r:id="rId4" action="ppaction://hlinksldjump"/>
            <a:extLst>
              <a:ext uri="{FF2B5EF4-FFF2-40B4-BE49-F238E27FC236}">
                <a16:creationId xmlns:a16="http://schemas.microsoft.com/office/drawing/2014/main" id="{228F500B-1DA0-3203-8B0E-F3ABDBF49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30CFED1E-E73D-98B1-0459-2D0F7E9CA574}"/>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7" name="L01_1_nw01_exchange">
            <a:hlinkClick r:id="" action="ppaction://media"/>
            <a:extLst>
              <a:ext uri="{FF2B5EF4-FFF2-40B4-BE49-F238E27FC236}">
                <a16:creationId xmlns:a16="http://schemas.microsoft.com/office/drawing/2014/main" id="{82A0D99C-D289-1B1D-7689-DC27C50C8199}"/>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pic>
        <p:nvPicPr>
          <p:cNvPr id="8" name="図 7" descr="ロゴ&#10;&#10;AI 生成コンテンツは誤りを含む可能性があります。">
            <a:extLst>
              <a:ext uri="{FF2B5EF4-FFF2-40B4-BE49-F238E27FC236}">
                <a16:creationId xmlns:a16="http://schemas.microsoft.com/office/drawing/2014/main" id="{F376EB42-467D-B53B-A9AC-ECC5C34E51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0260" y="2443654"/>
            <a:ext cx="9751478" cy="1970690"/>
          </a:xfrm>
          <a:prstGeom prst="rect">
            <a:avLst/>
          </a:prstGeom>
        </p:spPr>
      </p:pic>
    </p:spTree>
    <p:extLst>
      <p:ext uri="{BB962C8B-B14F-4D97-AF65-F5344CB8AC3E}">
        <p14:creationId xmlns:p14="http://schemas.microsoft.com/office/powerpoint/2010/main" val="3190199450"/>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4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0EE03B88-49EB-EC5D-0884-0A9ED7FB049B}"/>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614AF08B-AFBF-7CA7-5516-FB9A9B9E947C}"/>
              </a:ext>
            </a:extLst>
          </p:cNvPr>
          <p:cNvSpPr/>
          <p:nvPr/>
        </p:nvSpPr>
        <p:spPr>
          <a:xfrm>
            <a:off x="2307900" y="2768007"/>
            <a:ext cx="7576200" cy="132198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ja-JP" altLang="en-US" sz="8000" b="1"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～を交換する</a:t>
            </a:r>
            <a:endParaRPr lang="en-US" sz="8000" b="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7" name="図 6">
            <a:hlinkClick r:id="rId4" action="ppaction://hlinksldjump"/>
            <a:extLst>
              <a:ext uri="{FF2B5EF4-FFF2-40B4-BE49-F238E27FC236}">
                <a16:creationId xmlns:a16="http://schemas.microsoft.com/office/drawing/2014/main" id="{7D6C1348-ADF2-3FE2-E030-B92B6D89DF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35410085-86E5-D134-6F8D-88FF72FFDE1B}"/>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5" name="L01_1_nw01_exchange">
            <a:hlinkClick r:id="" action="ppaction://media"/>
            <a:extLst>
              <a:ext uri="{FF2B5EF4-FFF2-40B4-BE49-F238E27FC236}">
                <a16:creationId xmlns:a16="http://schemas.microsoft.com/office/drawing/2014/main" id="{360A6A4A-7D6A-5720-C76A-7F3C80A287D7}"/>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1200824568"/>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4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78B67B32-CCC3-54EC-0CC3-A4BE1B83C038}"/>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5">
            <a:extLst>
              <a:ext uri="{FF2B5EF4-FFF2-40B4-BE49-F238E27FC236}">
                <a16:creationId xmlns:a16="http://schemas.microsoft.com/office/drawing/2014/main" id="{2DEBF67D-B1D6-8D94-B30F-67F68ED35EF4}"/>
              </a:ext>
            </a:extLst>
          </p:cNvPr>
          <p:cNvSpPr/>
          <p:nvPr/>
        </p:nvSpPr>
        <p:spPr>
          <a:xfrm>
            <a:off x="982716" y="2614118"/>
            <a:ext cx="10226566"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10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greeting</a:t>
            </a:r>
            <a:endParaRPr lang="en-US" sz="10000" b="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FD3C3F49-8DE7-209D-A3F0-E72F895E64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5" name="テキスト ボックス 4">
            <a:extLst>
              <a:ext uri="{FF2B5EF4-FFF2-40B4-BE49-F238E27FC236}">
                <a16:creationId xmlns:a16="http://schemas.microsoft.com/office/drawing/2014/main" id="{DC816B00-6187-0F35-2DC4-9FF51B928E09}"/>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名</a:t>
            </a:r>
          </a:p>
        </p:txBody>
      </p:sp>
      <p:pic>
        <p:nvPicPr>
          <p:cNvPr id="7" name="L01_1_nw02_greeting">
            <a:hlinkClick r:id="" action="ppaction://media"/>
            <a:extLst>
              <a:ext uri="{FF2B5EF4-FFF2-40B4-BE49-F238E27FC236}">
                <a16:creationId xmlns:a16="http://schemas.microsoft.com/office/drawing/2014/main" id="{F3FC8381-AF48-1C06-A4A2-10E45E69AB30}"/>
              </a:ext>
            </a:extLst>
          </p:cNvPr>
          <p:cNvPicPr>
            <a:picLocks/>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847638064"/>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22B2EFE1-765B-B922-E69B-2E12CFA0D598}"/>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a:hlinkClick r:id="rId4" action="ppaction://hlinksldjump"/>
            <a:extLst>
              <a:ext uri="{FF2B5EF4-FFF2-40B4-BE49-F238E27FC236}">
                <a16:creationId xmlns:a16="http://schemas.microsoft.com/office/drawing/2014/main" id="{AF9A8EBC-B125-C5CB-6FCD-39F0387F96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7" name="テキスト ボックス 6">
            <a:extLst>
              <a:ext uri="{FF2B5EF4-FFF2-40B4-BE49-F238E27FC236}">
                <a16:creationId xmlns:a16="http://schemas.microsoft.com/office/drawing/2014/main" id="{021271CD-0619-CD83-1DED-3A1A4D1922BB}"/>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名</a:t>
            </a:r>
          </a:p>
        </p:txBody>
      </p:sp>
      <p:pic>
        <p:nvPicPr>
          <p:cNvPr id="8" name="L01_1_nw02_greeting">
            <a:hlinkClick r:id="" action="ppaction://media"/>
            <a:extLst>
              <a:ext uri="{FF2B5EF4-FFF2-40B4-BE49-F238E27FC236}">
                <a16:creationId xmlns:a16="http://schemas.microsoft.com/office/drawing/2014/main" id="{B5EF593C-B7C6-9C68-F3FE-22CA0058E28A}"/>
              </a:ext>
            </a:extLst>
          </p:cNvPr>
          <p:cNvPicPr>
            <a:picLocks/>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pic>
        <p:nvPicPr>
          <p:cNvPr id="6" name="図 5" descr="ロゴ&#10;&#10;AI 生成コンテンツは誤りを含む可能性があります。">
            <a:extLst>
              <a:ext uri="{FF2B5EF4-FFF2-40B4-BE49-F238E27FC236}">
                <a16:creationId xmlns:a16="http://schemas.microsoft.com/office/drawing/2014/main" id="{1F055847-67F6-04F9-CA91-ABAA6A7D82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0260" y="2443654"/>
            <a:ext cx="9751478" cy="1970690"/>
          </a:xfrm>
          <a:prstGeom prst="rect">
            <a:avLst/>
          </a:prstGeom>
        </p:spPr>
      </p:pic>
    </p:spTree>
    <p:extLst>
      <p:ext uri="{BB962C8B-B14F-4D97-AF65-F5344CB8AC3E}">
        <p14:creationId xmlns:p14="http://schemas.microsoft.com/office/powerpoint/2010/main" val="1454766869"/>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D633A2BE-351F-40D0-5360-6D1649070C3B}"/>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5">
            <a:extLst>
              <a:ext uri="{FF2B5EF4-FFF2-40B4-BE49-F238E27FC236}">
                <a16:creationId xmlns:a16="http://schemas.microsoft.com/office/drawing/2014/main" id="{CBD4FCFB-FA63-20C3-688A-ECE4DBB57FC3}"/>
              </a:ext>
            </a:extLst>
          </p:cNvPr>
          <p:cNvSpPr/>
          <p:nvPr/>
        </p:nvSpPr>
        <p:spPr>
          <a:xfrm>
            <a:off x="2307900" y="2768007"/>
            <a:ext cx="7576200" cy="132198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あいさつ</a:t>
            </a:r>
            <a:endParaRPr lang="en-US" sz="800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F4C08B89-010F-A020-BE58-3AF5B0520D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7" name="テキスト ボックス 6">
            <a:extLst>
              <a:ext uri="{FF2B5EF4-FFF2-40B4-BE49-F238E27FC236}">
                <a16:creationId xmlns:a16="http://schemas.microsoft.com/office/drawing/2014/main" id="{8C186A82-EE37-4D18-A436-E575AD84CFFD}"/>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名</a:t>
            </a:r>
          </a:p>
        </p:txBody>
      </p:sp>
      <p:pic>
        <p:nvPicPr>
          <p:cNvPr id="9" name="L01_1_nw02_greeting">
            <a:hlinkClick r:id="" action="ppaction://media"/>
            <a:extLst>
              <a:ext uri="{FF2B5EF4-FFF2-40B4-BE49-F238E27FC236}">
                <a16:creationId xmlns:a16="http://schemas.microsoft.com/office/drawing/2014/main" id="{64A7016B-F63F-8EBD-D118-C91EFBB331D0}"/>
              </a:ext>
            </a:extLst>
          </p:cNvPr>
          <p:cNvPicPr>
            <a:picLocks/>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3306065168"/>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Oral Introduction</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sp>
        <p:nvSpPr>
          <p:cNvPr id="2" name="正方形/長方形 1">
            <a:extLst>
              <a:ext uri="{FF2B5EF4-FFF2-40B4-BE49-F238E27FC236}">
                <a16:creationId xmlns:a16="http://schemas.microsoft.com/office/drawing/2014/main" id="{B310DC3E-ACAA-70B4-E97A-05F1DC286E24}"/>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1/Introduction/Oral Introduction</a:t>
            </a:r>
          </a:p>
        </p:txBody>
      </p:sp>
      <p:pic>
        <p:nvPicPr>
          <p:cNvPr id="7" name="図 6">
            <a:hlinkClick r:id="rId2" action="ppaction://hlinksldjump"/>
            <a:extLst>
              <a:ext uri="{FF2B5EF4-FFF2-40B4-BE49-F238E27FC236}">
                <a16:creationId xmlns:a16="http://schemas.microsoft.com/office/drawing/2014/main" id="{6C95084B-FFD0-6818-56B0-EB10B762AF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114360820"/>
      </p:ext>
    </p:extLst>
  </p:cSld>
  <p:clrMapOvr>
    <a:masterClrMapping/>
  </p:clrMapOvr>
  <p:transition advClick="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D0629B42-4353-AB9F-4980-C8033AF3E13C}"/>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150106CA-EB66-2966-B083-8D6816CFB660}"/>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10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phrase</a:t>
            </a:r>
            <a:endParaRPr lang="en-US" sz="10000" b="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92E14570-5518-0CA5-72EB-BEA8849FC5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0CF7DE87-99E2-9BE9-A799-4806F5422165}"/>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ja-JP" altLang="en-US" b="1" dirty="0"/>
              <a:t>名</a:t>
            </a:r>
            <a:endParaRPr kumimoji="1" lang="ja-JP" altLang="en-US" b="1" dirty="0"/>
          </a:p>
        </p:txBody>
      </p:sp>
      <p:pic>
        <p:nvPicPr>
          <p:cNvPr id="5" name="L01_1_nw03_phrase">
            <a:hlinkClick r:id="" action="ppaction://media"/>
            <a:extLst>
              <a:ext uri="{FF2B5EF4-FFF2-40B4-BE49-F238E27FC236}">
                <a16:creationId xmlns:a16="http://schemas.microsoft.com/office/drawing/2014/main" id="{B0804F1A-C95C-4BF7-0C0A-07FAE20FD739}"/>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1" cy="546138"/>
          </a:xfrm>
          <a:prstGeom prst="rect">
            <a:avLst/>
          </a:prstGeom>
        </p:spPr>
      </p:pic>
    </p:spTree>
    <p:extLst>
      <p:ext uri="{BB962C8B-B14F-4D97-AF65-F5344CB8AC3E}">
        <p14:creationId xmlns:p14="http://schemas.microsoft.com/office/powerpoint/2010/main" val="2959069540"/>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5B343FCB-A2C5-B47E-708F-44ECB21433B1}"/>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hlinkClick r:id="rId4" action="ppaction://hlinksldjump"/>
            <a:extLst>
              <a:ext uri="{FF2B5EF4-FFF2-40B4-BE49-F238E27FC236}">
                <a16:creationId xmlns:a16="http://schemas.microsoft.com/office/drawing/2014/main" id="{77570C1A-77CD-84E3-57F5-8F328A3593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BE87C56A-03D6-D3FD-4B7E-EEEB4FC18E1F}"/>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ja-JP" altLang="en-US" b="1" dirty="0"/>
              <a:t>名</a:t>
            </a:r>
            <a:endParaRPr kumimoji="1" lang="ja-JP" altLang="en-US" b="1" dirty="0"/>
          </a:p>
        </p:txBody>
      </p:sp>
      <p:pic>
        <p:nvPicPr>
          <p:cNvPr id="8" name="L01_1_nw03_phrase">
            <a:hlinkClick r:id="" action="ppaction://media"/>
            <a:extLst>
              <a:ext uri="{FF2B5EF4-FFF2-40B4-BE49-F238E27FC236}">
                <a16:creationId xmlns:a16="http://schemas.microsoft.com/office/drawing/2014/main" id="{DFE2408C-5B9F-5F77-F3F1-34693D3B225A}"/>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1" cy="546138"/>
          </a:xfrm>
          <a:prstGeom prst="rect">
            <a:avLst/>
          </a:prstGeom>
        </p:spPr>
      </p:pic>
      <p:pic>
        <p:nvPicPr>
          <p:cNvPr id="5" name="図 4" descr="テキスト&#10;&#10;AI 生成コンテンツは誤りを含む可能性があります。">
            <a:extLst>
              <a:ext uri="{FF2B5EF4-FFF2-40B4-BE49-F238E27FC236}">
                <a16:creationId xmlns:a16="http://schemas.microsoft.com/office/drawing/2014/main" id="{29722E45-8B4B-C659-322E-B41F3EE64D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0260" y="2443654"/>
            <a:ext cx="9751478" cy="1970690"/>
          </a:xfrm>
          <a:prstGeom prst="rect">
            <a:avLst/>
          </a:prstGeom>
        </p:spPr>
      </p:pic>
    </p:spTree>
    <p:extLst>
      <p:ext uri="{BB962C8B-B14F-4D97-AF65-F5344CB8AC3E}">
        <p14:creationId xmlns:p14="http://schemas.microsoft.com/office/powerpoint/2010/main" val="2222773115"/>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F66ECF3C-8220-EAEB-977E-9D4FB579632B}"/>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0749FB15-409D-8C05-D2DD-FB422C9B39CD}"/>
              </a:ext>
            </a:extLst>
          </p:cNvPr>
          <p:cNvSpPr/>
          <p:nvPr/>
        </p:nvSpPr>
        <p:spPr>
          <a:xfrm>
            <a:off x="982716" y="2768007"/>
            <a:ext cx="10226566"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言い回し，表現</a:t>
            </a:r>
            <a:endParaRPr lang="en-US" sz="800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00DB4621-84B3-53EC-78A8-0D80560DBA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801CEB0D-C195-F73A-8B1E-321F7FC488D4}"/>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ja-JP" altLang="en-US" b="1" dirty="0"/>
              <a:t>名</a:t>
            </a:r>
            <a:endParaRPr kumimoji="1" lang="ja-JP" altLang="en-US" b="1" dirty="0"/>
          </a:p>
        </p:txBody>
      </p:sp>
      <p:pic>
        <p:nvPicPr>
          <p:cNvPr id="7" name="L01_1_nw03_phrase">
            <a:hlinkClick r:id="" action="ppaction://media"/>
            <a:extLst>
              <a:ext uri="{FF2B5EF4-FFF2-40B4-BE49-F238E27FC236}">
                <a16:creationId xmlns:a16="http://schemas.microsoft.com/office/drawing/2014/main" id="{CF9AE3AD-0F58-D6E0-828D-604C71B3C382}"/>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1" cy="546138"/>
          </a:xfrm>
          <a:prstGeom prst="rect">
            <a:avLst/>
          </a:prstGeom>
        </p:spPr>
      </p:pic>
    </p:spTree>
    <p:extLst>
      <p:ext uri="{BB962C8B-B14F-4D97-AF65-F5344CB8AC3E}">
        <p14:creationId xmlns:p14="http://schemas.microsoft.com/office/powerpoint/2010/main" val="140540980"/>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8BBF5-5EA3-776B-59B0-F9227F68B598}"/>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736EA884-5546-8CB0-E9B4-C2DFFB5B7E82}"/>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5962B1BF-11F4-1C7B-4CB0-353D48844322}"/>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10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excuse</a:t>
            </a:r>
            <a:endParaRPr lang="en-US" sz="10000" b="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6AC1765E-0149-FB2A-7C72-6CD84DEBD8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43E8FFA6-3AC8-1D07-9E52-2B5FE76ACA7B}"/>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5" name="L01_1_nw04_excuse">
            <a:hlinkClick r:id="" action="ppaction://media"/>
            <a:extLst>
              <a:ext uri="{FF2B5EF4-FFF2-40B4-BE49-F238E27FC236}">
                <a16:creationId xmlns:a16="http://schemas.microsoft.com/office/drawing/2014/main" id="{A74CC497-0724-2BC5-F5B3-B683A45E5B79}"/>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3093507106"/>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6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B81F0-00F2-5C78-8739-C5B55D35EAB3}"/>
            </a:ext>
          </a:extLst>
        </p:cNvPr>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B347EC80-2282-F5BD-194F-D7BBFFFA11B0}"/>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hlinkClick r:id="rId4" action="ppaction://hlinksldjump"/>
            <a:extLst>
              <a:ext uri="{FF2B5EF4-FFF2-40B4-BE49-F238E27FC236}">
                <a16:creationId xmlns:a16="http://schemas.microsoft.com/office/drawing/2014/main" id="{4E131A3C-4400-F0EB-4EC7-08C5779730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4D344799-F9CB-2844-43B8-8852339C6785}"/>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8" name="L01_1_nw04_excuse">
            <a:hlinkClick r:id="" action="ppaction://media"/>
            <a:extLst>
              <a:ext uri="{FF2B5EF4-FFF2-40B4-BE49-F238E27FC236}">
                <a16:creationId xmlns:a16="http://schemas.microsoft.com/office/drawing/2014/main" id="{C148428A-5864-47CA-1FC6-39E8A9F33E5B}"/>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pic>
        <p:nvPicPr>
          <p:cNvPr id="5" name="図 4" descr="テキスト&#10;&#10;AI 生成コンテンツは誤りを含む可能性があります。">
            <a:extLst>
              <a:ext uri="{FF2B5EF4-FFF2-40B4-BE49-F238E27FC236}">
                <a16:creationId xmlns:a16="http://schemas.microsoft.com/office/drawing/2014/main" id="{B649C3AB-BC99-29E7-DDAA-B6591BA0167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0260" y="2443654"/>
            <a:ext cx="9751478" cy="1970690"/>
          </a:xfrm>
          <a:prstGeom prst="rect">
            <a:avLst/>
          </a:prstGeom>
        </p:spPr>
      </p:pic>
    </p:spTree>
    <p:extLst>
      <p:ext uri="{BB962C8B-B14F-4D97-AF65-F5344CB8AC3E}">
        <p14:creationId xmlns:p14="http://schemas.microsoft.com/office/powerpoint/2010/main" val="270400478"/>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6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857FB-55DF-9F10-56FF-D790E40D954A}"/>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ED229937-936F-8AA6-32E9-D43F7BF1698F}"/>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1EDA4AF4-46AC-A950-9939-6D46988DF4E3}"/>
              </a:ext>
            </a:extLst>
          </p:cNvPr>
          <p:cNvSpPr/>
          <p:nvPr/>
        </p:nvSpPr>
        <p:spPr>
          <a:xfrm>
            <a:off x="982716" y="2235416"/>
            <a:ext cx="10226566" cy="255309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～を許す，</a:t>
            </a:r>
            <a:endParaRPr lang="en-US" altLang="ja-JP"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pPr algn="ctr">
              <a:lnSpc>
                <a:spcPct val="100000"/>
              </a:lnSpc>
            </a:pP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～の言い訳をする</a:t>
            </a:r>
            <a:endParaRPr lang="en-US" sz="800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F0A121D5-822D-FCD8-04E6-F0AAE87DCA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C6A64AEB-17C2-36E0-44D1-AEF5C30B0127}"/>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8" name="L01_1_nw04_excuse">
            <a:hlinkClick r:id="" action="ppaction://media"/>
            <a:extLst>
              <a:ext uri="{FF2B5EF4-FFF2-40B4-BE49-F238E27FC236}">
                <a16:creationId xmlns:a16="http://schemas.microsoft.com/office/drawing/2014/main" id="{8176D20A-DEC5-BEF3-C145-F76510E09800}"/>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3890437299"/>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6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D9649-8C17-25D3-480D-47DB200F7723}"/>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A73D3391-93E7-BC67-DE6D-958E507E77F5}"/>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9F0159B3-0857-6F7F-8BD1-EEE40F1E3A1E}"/>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10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essential</a:t>
            </a:r>
            <a:endParaRPr lang="en-US" sz="10000" b="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F819397A-F509-1CA9-468A-0D39FA2E5A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7674054C-75D1-FE22-3720-69ACBCF2C48A}"/>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形</a:t>
            </a:r>
          </a:p>
        </p:txBody>
      </p:sp>
      <p:pic>
        <p:nvPicPr>
          <p:cNvPr id="5" name="L01_1_nw05_essential">
            <a:hlinkClick r:id="" action="ppaction://media"/>
            <a:extLst>
              <a:ext uri="{FF2B5EF4-FFF2-40B4-BE49-F238E27FC236}">
                <a16:creationId xmlns:a16="http://schemas.microsoft.com/office/drawing/2014/main" id="{AEC27366-2AD4-366E-7A14-0853DA4E5934}"/>
              </a:ext>
            </a:extLst>
          </p:cNvPr>
          <p:cNvPicPr>
            <a:picLocks/>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18850"/>
            <a:ext cx="540000" cy="541150"/>
          </a:xfrm>
          <a:prstGeom prst="rect">
            <a:avLst/>
          </a:prstGeom>
        </p:spPr>
      </p:pic>
    </p:spTree>
    <p:extLst>
      <p:ext uri="{BB962C8B-B14F-4D97-AF65-F5344CB8AC3E}">
        <p14:creationId xmlns:p14="http://schemas.microsoft.com/office/powerpoint/2010/main" val="1917475704"/>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A96F6-6D18-29E7-353F-CE46998F91AF}"/>
            </a:ext>
          </a:extLst>
        </p:cNvPr>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905588CD-C6CC-F44C-4563-383CF15D2662}"/>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hlinkClick r:id="rId4" action="ppaction://hlinksldjump"/>
            <a:extLst>
              <a:ext uri="{FF2B5EF4-FFF2-40B4-BE49-F238E27FC236}">
                <a16:creationId xmlns:a16="http://schemas.microsoft.com/office/drawing/2014/main" id="{8B0AD015-4A1C-395D-595A-A46C52AE0B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21C1BEBA-D63C-DF53-3C3A-67AF481D33D7}"/>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形</a:t>
            </a:r>
          </a:p>
        </p:txBody>
      </p:sp>
      <p:pic>
        <p:nvPicPr>
          <p:cNvPr id="8" name="L01_1_nw05_essential">
            <a:hlinkClick r:id="" action="ppaction://media"/>
            <a:extLst>
              <a:ext uri="{FF2B5EF4-FFF2-40B4-BE49-F238E27FC236}">
                <a16:creationId xmlns:a16="http://schemas.microsoft.com/office/drawing/2014/main" id="{F0C19F0F-DCD8-B08E-48CE-427FE3CD9BB3}"/>
              </a:ext>
            </a:extLst>
          </p:cNvPr>
          <p:cNvPicPr>
            <a:picLocks/>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18850"/>
            <a:ext cx="540000" cy="541150"/>
          </a:xfrm>
          <a:prstGeom prst="rect">
            <a:avLst/>
          </a:prstGeom>
        </p:spPr>
      </p:pic>
      <p:pic>
        <p:nvPicPr>
          <p:cNvPr id="5" name="図 4" descr="ロゴ&#10;&#10;AI 生成コンテンツは誤りを含む可能性があります。">
            <a:extLst>
              <a:ext uri="{FF2B5EF4-FFF2-40B4-BE49-F238E27FC236}">
                <a16:creationId xmlns:a16="http://schemas.microsoft.com/office/drawing/2014/main" id="{D0EF3DE1-3522-C06C-2779-50455F0773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0260" y="2443654"/>
            <a:ext cx="9751478" cy="1970690"/>
          </a:xfrm>
          <a:prstGeom prst="rect">
            <a:avLst/>
          </a:prstGeom>
        </p:spPr>
      </p:pic>
    </p:spTree>
    <p:extLst>
      <p:ext uri="{BB962C8B-B14F-4D97-AF65-F5344CB8AC3E}">
        <p14:creationId xmlns:p14="http://schemas.microsoft.com/office/powerpoint/2010/main" val="663087310"/>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E3009-CF1E-DEF1-1423-B7FB11A0226C}"/>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63B1E7D9-1918-8117-4EC4-FD380D6AAE69}"/>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6593E270-821C-B45C-570E-F3D9B1611D49}"/>
              </a:ext>
            </a:extLst>
          </p:cNvPr>
          <p:cNvSpPr/>
          <p:nvPr/>
        </p:nvSpPr>
        <p:spPr>
          <a:xfrm>
            <a:off x="982716" y="2768007"/>
            <a:ext cx="10226566"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不可欠な</a:t>
            </a:r>
            <a:endParaRPr lang="en-US" sz="800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DDAB772A-7C2D-402E-F23A-D9CA48AC87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6A0BABE6-AECF-4FED-4CB8-AE6571E17DFB}"/>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形</a:t>
            </a:r>
          </a:p>
        </p:txBody>
      </p:sp>
      <p:pic>
        <p:nvPicPr>
          <p:cNvPr id="10" name="L01_1_nw05_essential">
            <a:hlinkClick r:id="" action="ppaction://media"/>
            <a:extLst>
              <a:ext uri="{FF2B5EF4-FFF2-40B4-BE49-F238E27FC236}">
                <a16:creationId xmlns:a16="http://schemas.microsoft.com/office/drawing/2014/main" id="{DF1B3C92-DFF1-6203-8C52-E60B99AEAC10}"/>
              </a:ext>
            </a:extLst>
          </p:cNvPr>
          <p:cNvPicPr>
            <a:picLocks/>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18850"/>
            <a:ext cx="540000" cy="541150"/>
          </a:xfrm>
          <a:prstGeom prst="rect">
            <a:avLst/>
          </a:prstGeom>
        </p:spPr>
      </p:pic>
    </p:spTree>
    <p:extLst>
      <p:ext uri="{BB962C8B-B14F-4D97-AF65-F5344CB8AC3E}">
        <p14:creationId xmlns:p14="http://schemas.microsoft.com/office/powerpoint/2010/main" val="1926952274"/>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601E0-F0E3-A80D-E075-E578D1215F67}"/>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F5200BA5-F8A7-E708-0FBD-BF699A822643}"/>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7E1A177B-F7FA-4F8A-9DA7-3ECDBDF24DE4}"/>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10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assist</a:t>
            </a:r>
            <a:endParaRPr lang="en-US" sz="10000" b="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35C58409-77AF-BCDD-3A91-A18F53F752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EB66DA79-E019-67D4-A841-AF9D505C8626}"/>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5" name="L01_1_nw06_assist">
            <a:hlinkClick r:id="" action="ppaction://media"/>
            <a:extLst>
              <a:ext uri="{FF2B5EF4-FFF2-40B4-BE49-F238E27FC236}">
                <a16:creationId xmlns:a16="http://schemas.microsoft.com/office/drawing/2014/main" id="{FFEAC998-732C-8BFF-490C-4DE229585347}"/>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4224166943"/>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56B609F6-1CB2-911E-5B00-3C0705D520D5}"/>
              </a:ext>
            </a:extLst>
          </p:cNvPr>
          <p:cNvPicPr>
            <a:picLocks noChangeAspect="1"/>
          </p:cNvPicPr>
          <p:nvPr/>
        </p:nvPicPr>
        <p:blipFill>
          <a:blip r:embed="rId4"/>
          <a:stretch>
            <a:fillRect/>
          </a:stretch>
        </p:blipFill>
        <p:spPr>
          <a:xfrm>
            <a:off x="132000" y="496395"/>
            <a:ext cx="6873765" cy="5267818"/>
          </a:xfrm>
          <a:prstGeom prst="rect">
            <a:avLst/>
          </a:prstGeom>
        </p:spPr>
      </p:pic>
      <p:sp>
        <p:nvSpPr>
          <p:cNvPr id="13" name="テキスト ボックス 12">
            <a:extLst>
              <a:ext uri="{FF2B5EF4-FFF2-40B4-BE49-F238E27FC236}">
                <a16:creationId xmlns:a16="http://schemas.microsoft.com/office/drawing/2014/main" id="{7DC4D1E0-AF01-9190-3772-2C505547AE04}"/>
              </a:ext>
            </a:extLst>
          </p:cNvPr>
          <p:cNvSpPr txBox="1"/>
          <p:nvPr/>
        </p:nvSpPr>
        <p:spPr>
          <a:xfrm>
            <a:off x="7304235" y="496395"/>
            <a:ext cx="4755765" cy="2246769"/>
          </a:xfrm>
          <a:prstGeom prst="rect">
            <a:avLst/>
          </a:prstGeom>
          <a:noFill/>
        </p:spPr>
        <p:txBody>
          <a:bodyPr wrap="square" rtlCol="0" anchor="ctr">
            <a:spAutoFit/>
          </a:bodyPr>
          <a:lstStyle/>
          <a:p>
            <a:r>
              <a:rPr kumimoji="1" lang="ja-JP" altLang="en-US" sz="28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あいさつはコミュニケーションのはじめの一歩です．</a:t>
            </a:r>
          </a:p>
          <a:p>
            <a:r>
              <a:rPr kumimoji="1" lang="ja-JP" altLang="en-US" sz="28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よりよいコミュニケーションをとるために、どのようなことに気をつければよいでしょうか．</a:t>
            </a:r>
          </a:p>
        </p:txBody>
      </p:sp>
      <p:sp>
        <p:nvSpPr>
          <p:cNvPr id="3" name="正方形/長方形 2">
            <a:extLst>
              <a:ext uri="{FF2B5EF4-FFF2-40B4-BE49-F238E27FC236}">
                <a16:creationId xmlns:a16="http://schemas.microsoft.com/office/drawing/2014/main" id="{92A451C4-A5D6-073B-E581-0B49C882D259}"/>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1/Introduction/Oral Introduction</a:t>
            </a:r>
          </a:p>
        </p:txBody>
      </p:sp>
      <p:pic>
        <p:nvPicPr>
          <p:cNvPr id="2" name="図 1">
            <a:hlinkClick r:id="rId5" action="ppaction://hlinksldjump"/>
            <a:extLst>
              <a:ext uri="{FF2B5EF4-FFF2-40B4-BE49-F238E27FC236}">
                <a16:creationId xmlns:a16="http://schemas.microsoft.com/office/drawing/2014/main" id="{655FBB6C-6DC9-EABD-8364-514321BD55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L01_OralIntroduction">
            <a:hlinkClick r:id="" action="ppaction://media"/>
            <a:extLst>
              <a:ext uri="{FF2B5EF4-FFF2-40B4-BE49-F238E27FC236}">
                <a16:creationId xmlns:a16="http://schemas.microsoft.com/office/drawing/2014/main" id="{220F3D41-3DA3-2E1D-50A3-7EE85D210523}"/>
              </a:ext>
            </a:extLst>
          </p:cNvPr>
          <p:cNvPicPr>
            <a:picLocks noChangeAspect="1"/>
          </p:cNvPicPr>
          <p:nvPr>
            <a:audioFile r:link="rId1"/>
            <p:extLst>
              <p:ext uri="{DAA4B4D4-6D71-4841-9C94-3DE7FCFB9230}">
                <p14:media xmlns:p14="http://schemas.microsoft.com/office/powerpoint/2010/main" r:embed="rId2">
                  <p14:trim st="2300" end="1152.9375"/>
                </p14:media>
              </p:ext>
            </p:extLst>
          </p:nvPr>
        </p:nvPicPr>
        <p:blipFill>
          <a:blip r:embed="rId7">
            <a:extLst>
              <a:ext uri="{28A0092B-C50C-407E-A947-70E740481C1C}">
                <a14:useLocalDpi xmlns:a14="http://schemas.microsoft.com/office/drawing/2010/main" val="0"/>
              </a:ext>
            </a:extLst>
          </a:blip>
          <a:srcRect/>
          <a:stretch/>
        </p:blipFill>
        <p:spPr>
          <a:xfrm>
            <a:off x="5829034" y="6120000"/>
            <a:ext cx="533932" cy="540000"/>
          </a:xfrm>
          <a:prstGeom prst="rect">
            <a:avLst/>
          </a:prstGeom>
        </p:spPr>
      </p:pic>
    </p:spTree>
    <p:extLst>
      <p:ext uri="{BB962C8B-B14F-4D97-AF65-F5344CB8AC3E}">
        <p14:creationId xmlns:p14="http://schemas.microsoft.com/office/powerpoint/2010/main" val="1748831757"/>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032"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C9C3C-6F1A-8503-9772-BA0E48350B53}"/>
            </a:ext>
          </a:extLst>
        </p:cNvPr>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62BA243A-67E6-C919-1EC1-8860CD75DE9B}"/>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hlinkClick r:id="rId4" action="ppaction://hlinksldjump"/>
            <a:extLst>
              <a:ext uri="{FF2B5EF4-FFF2-40B4-BE49-F238E27FC236}">
                <a16:creationId xmlns:a16="http://schemas.microsoft.com/office/drawing/2014/main" id="{FE6E4A06-05D4-EBAE-F597-56C81587D5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7F83CDBC-B97F-4A99-E81E-457A578136FC}"/>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8" name="L01_1_nw06_assist">
            <a:hlinkClick r:id="" action="ppaction://media"/>
            <a:extLst>
              <a:ext uri="{FF2B5EF4-FFF2-40B4-BE49-F238E27FC236}">
                <a16:creationId xmlns:a16="http://schemas.microsoft.com/office/drawing/2014/main" id="{0A56C5BD-DAE8-3B99-50AE-BC3A69A074E0}"/>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pic>
        <p:nvPicPr>
          <p:cNvPr id="5" name="図 4" descr="テキスト, ロゴ&#10;&#10;AI 生成コンテンツは誤りを含む可能性があります。">
            <a:extLst>
              <a:ext uri="{FF2B5EF4-FFF2-40B4-BE49-F238E27FC236}">
                <a16:creationId xmlns:a16="http://schemas.microsoft.com/office/drawing/2014/main" id="{87F38E11-CAC8-074F-EBF7-ADB1F8DFE5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0260" y="2443654"/>
            <a:ext cx="9751478" cy="1970690"/>
          </a:xfrm>
          <a:prstGeom prst="rect">
            <a:avLst/>
          </a:prstGeom>
        </p:spPr>
      </p:pic>
    </p:spTree>
    <p:extLst>
      <p:ext uri="{BB962C8B-B14F-4D97-AF65-F5344CB8AC3E}">
        <p14:creationId xmlns:p14="http://schemas.microsoft.com/office/powerpoint/2010/main" val="2488558075"/>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E7A0B-AF49-1426-89BE-EC664A6B46C3}"/>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017CE362-48F9-6372-ABD2-CA260C7ADEA0}"/>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64B23BDB-E279-80A1-7B33-87C96E0B84BC}"/>
              </a:ext>
            </a:extLst>
          </p:cNvPr>
          <p:cNvSpPr/>
          <p:nvPr/>
        </p:nvSpPr>
        <p:spPr>
          <a:xfrm>
            <a:off x="982716" y="2768007"/>
            <a:ext cx="10226566"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～を助ける</a:t>
            </a:r>
            <a:endParaRPr lang="en-US" sz="800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59700A94-8C58-CCED-8A07-EAC5CBAF80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B91117CD-EAAE-AF4C-8F19-E0DE9B94E7FF}"/>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8" name="L01_1_nw06_assist">
            <a:hlinkClick r:id="" action="ppaction://media"/>
            <a:extLst>
              <a:ext uri="{FF2B5EF4-FFF2-40B4-BE49-F238E27FC236}">
                <a16:creationId xmlns:a16="http://schemas.microsoft.com/office/drawing/2014/main" id="{93EE094C-4EB9-3194-2C65-5177173F133F}"/>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2689731891"/>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08650-5E11-1DAF-AF70-F8B716F8FB93}"/>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7E48B17C-DFC0-430F-D2AF-F888F7148DBD}"/>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B416EB5B-F28E-4138-A101-C8CC651746E5}"/>
              </a:ext>
            </a:extLst>
          </p:cNvPr>
          <p:cNvSpPr/>
          <p:nvPr/>
        </p:nvSpPr>
        <p:spPr>
          <a:xfrm>
            <a:off x="2733860" y="2614119"/>
            <a:ext cx="6724280" cy="162976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10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translate</a:t>
            </a:r>
            <a:endParaRPr lang="en-US" sz="10000" b="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FEC0DBD7-048A-DAF8-9C28-8E4E94FC86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3" name="テキスト ボックス 2">
            <a:extLst>
              <a:ext uri="{FF2B5EF4-FFF2-40B4-BE49-F238E27FC236}">
                <a16:creationId xmlns:a16="http://schemas.microsoft.com/office/drawing/2014/main" id="{C05E5CC1-D810-4658-3AF4-32E31D00400C}"/>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5" name="L01_1_nw07_translate">
            <a:hlinkClick r:id="" action="ppaction://media"/>
            <a:extLst>
              <a:ext uri="{FF2B5EF4-FFF2-40B4-BE49-F238E27FC236}">
                <a16:creationId xmlns:a16="http://schemas.microsoft.com/office/drawing/2014/main" id="{6DF6AB0A-53E6-A5AD-074F-833001464D11}"/>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2274520493"/>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8F0F0-DA63-D26B-7ABA-54C745FDD6AD}"/>
            </a:ext>
          </a:extLst>
        </p:cNvPr>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96964FAF-BDA5-5EEE-C5FF-6698992844B1}"/>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hlinkClick r:id="rId4" action="ppaction://hlinksldjump"/>
            <a:extLst>
              <a:ext uri="{FF2B5EF4-FFF2-40B4-BE49-F238E27FC236}">
                <a16:creationId xmlns:a16="http://schemas.microsoft.com/office/drawing/2014/main" id="{D0FF700D-CF9E-14D3-CC68-B9955CFE5D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24D2B613-A379-F649-8D2C-65A36CE4D602}"/>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8" name="L01_1_nw07_translate">
            <a:hlinkClick r:id="" action="ppaction://media"/>
            <a:extLst>
              <a:ext uri="{FF2B5EF4-FFF2-40B4-BE49-F238E27FC236}">
                <a16:creationId xmlns:a16="http://schemas.microsoft.com/office/drawing/2014/main" id="{22AEBD53-06FD-D542-76BD-3DC11876C92D}"/>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pic>
        <p:nvPicPr>
          <p:cNvPr id="5" name="図 4" descr="ロゴ&#10;&#10;AI 生成コンテンツは誤りを含む可能性があります。">
            <a:extLst>
              <a:ext uri="{FF2B5EF4-FFF2-40B4-BE49-F238E27FC236}">
                <a16:creationId xmlns:a16="http://schemas.microsoft.com/office/drawing/2014/main" id="{FBF2F2DA-7C39-F0F7-2984-6FE9923EFD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0260" y="2443654"/>
            <a:ext cx="9751478" cy="1970690"/>
          </a:xfrm>
          <a:prstGeom prst="rect">
            <a:avLst/>
          </a:prstGeom>
        </p:spPr>
      </p:pic>
    </p:spTree>
    <p:extLst>
      <p:ext uri="{BB962C8B-B14F-4D97-AF65-F5344CB8AC3E}">
        <p14:creationId xmlns:p14="http://schemas.microsoft.com/office/powerpoint/2010/main" val="3454250634"/>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D3BE5-96C3-0E32-CBCC-3968878D3D75}"/>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94B818D4-EA1F-8A76-3852-3CE672F6F6BE}"/>
              </a:ext>
            </a:extLst>
          </p:cNvPr>
          <p:cNvSpPr/>
          <p:nvPr/>
        </p:nvSpPr>
        <p:spPr>
          <a:xfrm>
            <a:off x="982716" y="1269124"/>
            <a:ext cx="10226566" cy="4319751"/>
          </a:xfrm>
          <a:prstGeom prst="roundRect">
            <a:avLst/>
          </a:prstGeom>
          <a:solidFill>
            <a:schemeClr val="bg1"/>
          </a:solidFill>
          <a:ln>
            <a:solidFill>
              <a:schemeClr val="tx1">
                <a:lumMod val="75000"/>
                <a:lumOff val="25000"/>
              </a:schemeClr>
            </a:solidFill>
          </a:ln>
          <a:effectLst>
            <a:outerShdw blurRad="50800" dist="190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5">
            <a:extLst>
              <a:ext uri="{FF2B5EF4-FFF2-40B4-BE49-F238E27FC236}">
                <a16:creationId xmlns:a16="http://schemas.microsoft.com/office/drawing/2014/main" id="{7C939ED8-5CA8-7380-91C3-39DC2FCAFD47}"/>
              </a:ext>
            </a:extLst>
          </p:cNvPr>
          <p:cNvSpPr/>
          <p:nvPr/>
        </p:nvSpPr>
        <p:spPr>
          <a:xfrm>
            <a:off x="982716" y="2768007"/>
            <a:ext cx="10226566"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altLang="ja-JP"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t>
            </a:r>
            <a:r>
              <a:rPr lang="ja-JP" altLang="en-US" sz="8000"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を翻訳する</a:t>
            </a:r>
            <a:endParaRPr lang="en-US" sz="8000" strike="noStrike" spc="-1"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pic>
        <p:nvPicPr>
          <p:cNvPr id="2" name="図 1">
            <a:hlinkClick r:id="rId4" action="ppaction://hlinksldjump"/>
            <a:extLst>
              <a:ext uri="{FF2B5EF4-FFF2-40B4-BE49-F238E27FC236}">
                <a16:creationId xmlns:a16="http://schemas.microsoft.com/office/drawing/2014/main" id="{DEADD5FB-89B5-1F65-1FB1-7940A28F12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ボックス 5">
            <a:extLst>
              <a:ext uri="{FF2B5EF4-FFF2-40B4-BE49-F238E27FC236}">
                <a16:creationId xmlns:a16="http://schemas.microsoft.com/office/drawing/2014/main" id="{F6E1E538-09B6-FAA6-C040-DF5D33612A15}"/>
              </a:ext>
            </a:extLst>
          </p:cNvPr>
          <p:cNvSpPr txBox="1"/>
          <p:nvPr/>
        </p:nvSpPr>
        <p:spPr>
          <a:xfrm>
            <a:off x="1470983" y="1700162"/>
            <a:ext cx="410831" cy="369332"/>
          </a:xfrm>
          <a:prstGeom prst="rect">
            <a:avLst/>
          </a:prstGeom>
          <a:solidFill>
            <a:srgbClr val="7AC683"/>
          </a:solid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kumimoji="1" lang="ja-JP" altLang="en-US" b="1" dirty="0"/>
              <a:t>動</a:t>
            </a:r>
          </a:p>
        </p:txBody>
      </p:sp>
      <p:pic>
        <p:nvPicPr>
          <p:cNvPr id="8" name="L01_1_nw07_translate">
            <a:hlinkClick r:id="" action="ppaction://media"/>
            <a:extLst>
              <a:ext uri="{FF2B5EF4-FFF2-40B4-BE49-F238E27FC236}">
                <a16:creationId xmlns:a16="http://schemas.microsoft.com/office/drawing/2014/main" id="{2A1B730C-4BAF-B30B-97DF-C76C002B4D99}"/>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Tree>
    <p:extLst>
      <p:ext uri="{BB962C8B-B14F-4D97-AF65-F5344CB8AC3E}">
        <p14:creationId xmlns:p14="http://schemas.microsoft.com/office/powerpoint/2010/main" val="2046432549"/>
      </p:ext>
    </p:extLst>
  </p:cSld>
  <p:clrMapOvr>
    <a:masterClrMapping/>
  </p:clrMapOvr>
  <mc:AlternateContent xmlns:mc="http://schemas.openxmlformats.org/markup-compatibility/2006" xmlns:p15="http://schemas.microsoft.com/office/powerpoint/2012/main">
    <mc:Choice Requires="p15">
      <p:transition spd="slow" advClick="0" advTm="0">
        <p15:prstTrans prst="pageCurlSingle"/>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Part 1</a:t>
            </a:r>
            <a:r>
              <a:rPr kumimoji="1" lang="en-US" altLang="ja-JP" sz="1400" dirty="0">
                <a:solidFill>
                  <a:schemeClr val="tx1">
                    <a:lumMod val="75000"/>
                    <a:lumOff val="25000"/>
                  </a:schemeClr>
                </a:solidFill>
              </a:rPr>
              <a:t>/</a:t>
            </a:r>
            <a:r>
              <a:rPr lang="en-US" altLang="ja-JP" sz="1400" dirty="0">
                <a:solidFill>
                  <a:schemeClr val="tx1">
                    <a:lumMod val="75000"/>
                    <a:lumOff val="25000"/>
                  </a:schemeClr>
                </a:solidFill>
              </a:rPr>
              <a:t>Text</a:t>
            </a:r>
            <a:r>
              <a:rPr lang="ja-JP" altLang="en-US" sz="1400" dirty="0">
                <a:solidFill>
                  <a:schemeClr val="tx1">
                    <a:lumMod val="75000"/>
                    <a:lumOff val="25000"/>
                  </a:schemeClr>
                </a:solidFill>
              </a:rPr>
              <a:t> </a:t>
            </a:r>
            <a:r>
              <a:rPr lang="en-US" altLang="ja-JP" sz="1400" dirty="0">
                <a:solidFill>
                  <a:schemeClr val="tx1">
                    <a:lumMod val="75000"/>
                    <a:lumOff val="25000"/>
                  </a:schemeClr>
                </a:solidFill>
              </a:rPr>
              <a:t>Scroll</a:t>
            </a:r>
            <a:endParaRPr kumimoji="1" lang="ja-JP" altLang="en-US" sz="1400" dirty="0">
              <a:solidFill>
                <a:schemeClr val="tx1">
                  <a:lumMod val="75000"/>
                  <a:lumOff val="25000"/>
                </a:schemeClr>
              </a:solidFill>
            </a:endParaRPr>
          </a:p>
        </p:txBody>
      </p:sp>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Text Scroll</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pic>
        <p:nvPicPr>
          <p:cNvPr id="2" name="図 1">
            <a:hlinkClick r:id="rId2" action="ppaction://hlinksldjump"/>
            <a:extLst>
              <a:ext uri="{FF2B5EF4-FFF2-40B4-BE49-F238E27FC236}">
                <a16:creationId xmlns:a16="http://schemas.microsoft.com/office/drawing/2014/main" id="{2E9E0245-BFD5-AF83-E0A6-4814D587BC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2813745886"/>
      </p:ext>
    </p:extLst>
  </p:cSld>
  <p:clrMapOvr>
    <a:masterClrMapping/>
  </p:clrMapOvr>
  <p:transition advClick="0">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0DE419A0-52C0-48A0-AC54-245086617EB5}"/>
              </a:ext>
            </a:extLst>
          </p:cNvPr>
          <p:cNvSpPr txBox="1"/>
          <p:nvPr/>
        </p:nvSpPr>
        <p:spPr>
          <a:xfrm>
            <a:off x="336000" y="5788152"/>
            <a:ext cx="10800000" cy="7324344"/>
          </a:xfrm>
          <a:prstGeom prst="rect">
            <a:avLst/>
          </a:prstGeom>
          <a:noFill/>
        </p:spPr>
        <p:txBody>
          <a:bodyPr wrap="square" rtlCol="0">
            <a:noAutofit/>
          </a:bodyPr>
          <a:lstStyle/>
          <a:p>
            <a:pPr indent="432000" algn="just">
              <a:lnSpc>
                <a:spcPct val="120000"/>
              </a:lnSpc>
            </a:pPr>
            <a:r>
              <a:rPr lang="en-US" altLang="ja-JP" sz="36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“Hello, it’s nice to see you.”  “Good morning, how are you?”  “What’s new?”  You exchange greetings with other people every day, don’t you?  Greetings are the first step in good communication.</a:t>
            </a:r>
          </a:p>
          <a:p>
            <a:pPr indent="432000" algn="just">
              <a:lnSpc>
                <a:spcPct val="120000"/>
              </a:lnSpc>
            </a:pPr>
            <a:r>
              <a:rPr lang="en-US" altLang="ja-JP" sz="36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Not just greetings but also daily phrases, such as “Thank you,” “Excuse me,” and “I’m sorry,” are essential.  They can assist our communication.</a:t>
            </a:r>
          </a:p>
          <a:p>
            <a:pPr indent="432000" algn="just">
              <a:lnSpc>
                <a:spcPct val="120000"/>
              </a:lnSpc>
            </a:pPr>
            <a:r>
              <a:rPr lang="en-US" altLang="ja-JP" sz="36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Every language has its own daily phrases.  But can we always translate a phrase correctly into another language?  Let’s take a look at a common Japanese phrase “</a:t>
            </a:r>
            <a:r>
              <a:rPr lang="en-US" altLang="ja-JP" sz="3600" i="1" dirty="0" err="1">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Sumimasen</a:t>
            </a:r>
            <a:r>
              <a:rPr lang="en-US" altLang="ja-JP" sz="36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a:t>
            </a:r>
          </a:p>
        </p:txBody>
      </p:sp>
      <p:sp>
        <p:nvSpPr>
          <p:cNvPr id="2" name="正方形/長方形 1">
            <a:extLst>
              <a:ext uri="{FF2B5EF4-FFF2-40B4-BE49-F238E27FC236}">
                <a16:creationId xmlns:a16="http://schemas.microsoft.com/office/drawing/2014/main" id="{3DD3D088-2329-CDF3-9B56-4F270240C31E}"/>
              </a:ext>
            </a:extLst>
          </p:cNvPr>
          <p:cNvSpPr/>
          <p:nvPr/>
        </p:nvSpPr>
        <p:spPr>
          <a:xfrm>
            <a:off x="0" y="0"/>
            <a:ext cx="12192000" cy="360000"/>
          </a:xfrm>
          <a:prstGeom prst="rect">
            <a:avLst/>
          </a:prstGeom>
          <a:solidFill>
            <a:srgbClr val="E2F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1/Text Scroll</a:t>
            </a:r>
            <a:endParaRPr kumimoji="1" lang="ja-JP" altLang="en-US" sz="1400" dirty="0">
              <a:solidFill>
                <a:schemeClr val="tx1">
                  <a:lumMod val="75000"/>
                  <a:lumOff val="25000"/>
                </a:schemeClr>
              </a:solidFill>
            </a:endParaRPr>
          </a:p>
        </p:txBody>
      </p:sp>
      <p:pic>
        <p:nvPicPr>
          <p:cNvPr id="4" name="図 3">
            <a:hlinkClick r:id="rId4" action="ppaction://hlinksldjump"/>
            <a:extLst>
              <a:ext uri="{FF2B5EF4-FFF2-40B4-BE49-F238E27FC236}">
                <a16:creationId xmlns:a16="http://schemas.microsoft.com/office/drawing/2014/main" id="{AFE23A5E-AB6A-0F35-F9A7-764308C981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L01_本文通常音声_Pt1">
            <a:hlinkClick r:id="" action="ppaction://media"/>
            <a:extLst>
              <a:ext uri="{FF2B5EF4-FFF2-40B4-BE49-F238E27FC236}">
                <a16:creationId xmlns:a16="http://schemas.microsoft.com/office/drawing/2014/main" id="{1800440B-D560-A1D6-24EE-4EE51933DF2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20000" y="7096443"/>
            <a:ext cx="609600" cy="609600"/>
          </a:xfrm>
          <a:prstGeom prst="rect">
            <a:avLst/>
          </a:prstGeom>
          <a:effectLst>
            <a:softEdge rad="1270000"/>
          </a:effectLst>
        </p:spPr>
      </p:pic>
    </p:spTree>
    <p:extLst>
      <p:ext uri="{BB962C8B-B14F-4D97-AF65-F5344CB8AC3E}">
        <p14:creationId xmlns:p14="http://schemas.microsoft.com/office/powerpoint/2010/main" val="150273751"/>
      </p:ext>
    </p:extLst>
  </p:cSld>
  <p:clrMapOvr>
    <a:masterClrMapping/>
  </p:clrMapOvr>
  <mc:AlternateContent xmlns:mc="http://schemas.openxmlformats.org/markup-compatibility/2006" xmlns:p14="http://schemas.microsoft.com/office/powerpoint/2010/main">
    <mc:Choice Requires="p14">
      <p:transition spd="slow" p14:dur="2000" advTm="3820"/>
    </mc:Choice>
    <mc:Fallback xmlns="">
      <p:transition spd="slow" advTm="382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2" presetClass="exit" presetSubtype="1" accel="6000" fill="hold" grpId="0" nodeType="withEffect">
                                  <p:stCondLst>
                                    <p:cond delay="500"/>
                                  </p:stCondLst>
                                  <p:childTnLst>
                                    <p:anim calcmode="lin" valueType="num">
                                      <p:cBhvr additive="base">
                                        <p:cTn id="9" dur="50000"/>
                                        <p:tgtEl>
                                          <p:spTgt spid="5"/>
                                        </p:tgtEl>
                                        <p:attrNameLst>
                                          <p:attrName>ppt_x</p:attrName>
                                        </p:attrNameLst>
                                      </p:cBhvr>
                                      <p:tavLst>
                                        <p:tav tm="0">
                                          <p:val>
                                            <p:strVal val="ppt_x"/>
                                          </p:val>
                                        </p:tav>
                                        <p:tav tm="100000">
                                          <p:val>
                                            <p:strVal val="ppt_x"/>
                                          </p:val>
                                        </p:tav>
                                      </p:tavLst>
                                    </p:anim>
                                    <p:anim calcmode="lin" valueType="num">
                                      <p:cBhvr additive="base">
                                        <p:cTn id="10" dur="50000"/>
                                        <p:tgtEl>
                                          <p:spTgt spid="5"/>
                                        </p:tgtEl>
                                        <p:attrNameLst>
                                          <p:attrName>ppt_y</p:attrName>
                                        </p:attrNameLst>
                                      </p:cBhvr>
                                      <p:tavLst>
                                        <p:tav tm="0">
                                          <p:val>
                                            <p:strVal val="ppt_y"/>
                                          </p:val>
                                        </p:tav>
                                        <p:tav tm="100000">
                                          <p:val>
                                            <p:strVal val="0-ppt_h/2"/>
                                          </p:val>
                                        </p:tav>
                                      </p:tavLst>
                                    </p:anim>
                                    <p:set>
                                      <p:cBhvr>
                                        <p:cTn id="11" dur="1" fill="hold">
                                          <p:stCondLst>
                                            <p:cond delay="49999"/>
                                          </p:stCondLst>
                                        </p:cTn>
                                        <p:tgtEl>
                                          <p:spTgt spid="5"/>
                                        </p:tgtEl>
                                        <p:attrNameLst>
                                          <p:attrName>style.visibility</p:attrName>
                                        </p:attrNameLst>
                                      </p:cBhvr>
                                      <p:to>
                                        <p:strVal val="hidden"/>
                                      </p:to>
                                    </p:set>
                                  </p:childTnLst>
                                </p:cTn>
                              </p:par>
                              <p:par>
                                <p:cTn id="12" presetID="1" presetClass="mediacall" presetSubtype="0" fill="hold" nodeType="withEffect">
                                  <p:stCondLst>
                                    <p:cond delay="500"/>
                                  </p:stCondLst>
                                  <p:childTnLst>
                                    <p:cmd type="call" cmd="playFrom(0.0)">
                                      <p:cBhvr>
                                        <p:cTn id="13" dur="42840" fill="hold"/>
                                        <p:tgtEl>
                                          <p:spTgt spid="6"/>
                                        </p:tgtEl>
                                      </p:cBhvr>
                                    </p:cmd>
                                  </p:childTnLst>
                                </p:cTn>
                              </p:par>
                              <p:par>
                                <p:cTn id="14" presetID="10" presetClass="exit" presetSubtype="0" fill="hold" grpId="2" nodeType="withEffect">
                                  <p:stCondLst>
                                    <p:cond delay="43000"/>
                                  </p:stCondLst>
                                  <p:childTnLst>
                                    <p:animEffect transition="out" filter="fade">
                                      <p:cBhvr>
                                        <p:cTn id="15" dur="1000"/>
                                        <p:tgtEl>
                                          <p:spTgt spid="5"/>
                                        </p:tgtEl>
                                      </p:cBhvr>
                                    </p:animEffect>
                                    <p:set>
                                      <p:cBhvr>
                                        <p:cTn id="16"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6"/>
                </p:tgtEl>
              </p:cMediaNode>
            </p:audio>
          </p:childTnLst>
        </p:cTn>
      </p:par>
    </p:tnLst>
    <p:bldLst>
      <p:bldP spid="5" grpId="0"/>
      <p:bldP spid="5" grpId="1"/>
      <p:bldP spid="5" grpId="2"/>
    </p:bldLst>
  </p:timing>
  <p:extLst>
    <p:ext uri="{E180D4A7-C9FB-4DFB-919C-405C955672EB}">
      <p14:showEvtLst xmlns:p14="http://schemas.microsoft.com/office/powerpoint/2010/main">
        <p14:playEvt time="0" objId="2"/>
        <p14:stopEvt time="3820" objId="2"/>
      </p14:showEvtLst>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Part 1</a:t>
            </a:r>
            <a:r>
              <a:rPr kumimoji="1" lang="en-US" altLang="ja-JP" sz="1400" dirty="0">
                <a:solidFill>
                  <a:schemeClr val="tx1">
                    <a:lumMod val="75000"/>
                    <a:lumOff val="25000"/>
                  </a:schemeClr>
                </a:solidFill>
              </a:rPr>
              <a:t>/Paragraph</a:t>
            </a:r>
            <a:endParaRPr kumimoji="1" lang="ja-JP" altLang="en-US" sz="1400" dirty="0">
              <a:solidFill>
                <a:schemeClr val="tx1">
                  <a:lumMod val="75000"/>
                  <a:lumOff val="25000"/>
                </a:schemeClr>
              </a:solidFill>
            </a:endParaRPr>
          </a:p>
        </p:txBody>
      </p:sp>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Paragraph</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pic>
        <p:nvPicPr>
          <p:cNvPr id="2" name="図 1">
            <a:hlinkClick r:id="rId2" action="ppaction://hlinksldjump"/>
            <a:extLst>
              <a:ext uri="{FF2B5EF4-FFF2-40B4-BE49-F238E27FC236}">
                <a16:creationId xmlns:a16="http://schemas.microsoft.com/office/drawing/2014/main" id="{2E9E0245-BFD5-AF83-E0A6-4814D587BC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736034564"/>
      </p:ext>
    </p:extLst>
  </p:cSld>
  <p:clrMapOvr>
    <a:masterClrMapping/>
  </p:clrMapOvr>
  <p:transition advClick="0">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effectLst/>
                <a:cs typeface="Times New Roman" panose="02020603050405020304" pitchFamily="18" charset="0"/>
              </a:rPr>
              <a:t>   “Hello, it’s nice to see you.”  “Good morning, how are you?”  “What’s new?”  You exchange greetings with other people every day, don’t you?  Greetings are the first step in good communication.</a:t>
            </a:r>
          </a:p>
        </p:txBody>
      </p:sp>
      <p:sp>
        <p:nvSpPr>
          <p:cNvPr id="10" name="正方形/長方形 9">
            <a:extLst>
              <a:ext uri="{FF2B5EF4-FFF2-40B4-BE49-F238E27FC236}">
                <a16:creationId xmlns:a16="http://schemas.microsoft.com/office/drawing/2014/main" id="{7E5792F6-E0D5-F115-E7D6-BA61E5CCB40C}"/>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1/Paragraph</a:t>
            </a:r>
            <a:endParaRPr kumimoji="1" lang="ja-JP" altLang="en-US" sz="1400" dirty="0">
              <a:solidFill>
                <a:schemeClr val="tx1">
                  <a:lumMod val="75000"/>
                  <a:lumOff val="25000"/>
                </a:schemeClr>
              </a:solidFill>
            </a:endParaRPr>
          </a:p>
        </p:txBody>
      </p:sp>
      <p:pic>
        <p:nvPicPr>
          <p:cNvPr id="4" name="図 3">
            <a:hlinkClick r:id="rId4" action="ppaction://hlinksldjump"/>
            <a:extLst>
              <a:ext uri="{FF2B5EF4-FFF2-40B4-BE49-F238E27FC236}">
                <a16:creationId xmlns:a16="http://schemas.microsoft.com/office/drawing/2014/main" id="{80E2CCC9-A76E-FF52-F9C3-7107D26946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3" name="L01_本文通常音声_Pt1_P1">
            <a:hlinkClick r:id="" action="ppaction://media"/>
            <a:extLst>
              <a:ext uri="{FF2B5EF4-FFF2-40B4-BE49-F238E27FC236}">
                <a16:creationId xmlns:a16="http://schemas.microsoft.com/office/drawing/2014/main" id="{8B3EDF61-DFAF-1848-51F4-2CB38469314D}"/>
              </a:ext>
            </a:extLst>
          </p:cNvPr>
          <p:cNvPicPr>
            <a:picLocks noChangeAspect="1"/>
          </p:cNvPicPr>
          <p:nvPr>
            <a:audioFile r:link="rId1"/>
            <p:extLst>
              <p:ext uri="{DAA4B4D4-6D71-4841-9C94-3DE7FCFB9230}">
                <p14:media xmlns:p14="http://schemas.microsoft.com/office/powerpoint/2010/main" r:embed="rId2">
                  <p14:trim st="2700"/>
                </p14:media>
              </p:ext>
            </p:extLst>
          </p:nvPr>
        </p:nvPicPr>
        <p:blipFill>
          <a:blip r:embed="rId6">
            <a:extLst>
              <a:ext uri="{28A0092B-C50C-407E-A947-70E740481C1C}">
                <a14:useLocalDpi xmlns:a14="http://schemas.microsoft.com/office/drawing/2010/main" val="0"/>
              </a:ext>
            </a:extLst>
          </a:blip>
          <a:srcRect/>
          <a:stretch/>
        </p:blipFill>
        <p:spPr>
          <a:xfrm>
            <a:off x="5826000" y="6116932"/>
            <a:ext cx="540000" cy="546137"/>
          </a:xfrm>
          <a:prstGeom prst="rect">
            <a:avLst/>
          </a:prstGeom>
        </p:spPr>
      </p:pic>
    </p:spTree>
    <p:extLst>
      <p:ext uri="{BB962C8B-B14F-4D97-AF65-F5344CB8AC3E}">
        <p14:creationId xmlns:p14="http://schemas.microsoft.com/office/powerpoint/2010/main" val="1800761294"/>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50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effectLst/>
                <a:cs typeface="Times New Roman" panose="02020603050405020304" pitchFamily="18" charset="0"/>
              </a:rPr>
              <a:t>   Not just greetings but also daily phrases, such as “Thank you,” “Excuse me,” and “I’m sorry,” are essential.  They can assist our communication.</a:t>
            </a:r>
            <a:endParaRPr lang="en-US" altLang="ja-JP" sz="3600" kern="100" dirty="0">
              <a:solidFill>
                <a:schemeClr val="tx1">
                  <a:lumMod val="75000"/>
                  <a:lumOff val="25000"/>
                </a:schemeClr>
              </a:solidFill>
            </a:endParaRPr>
          </a:p>
        </p:txBody>
      </p:sp>
      <p:sp>
        <p:nvSpPr>
          <p:cNvPr id="11" name="正方形/長方形 10">
            <a:extLst>
              <a:ext uri="{FF2B5EF4-FFF2-40B4-BE49-F238E27FC236}">
                <a16:creationId xmlns:a16="http://schemas.microsoft.com/office/drawing/2014/main" id="{685D50D2-2634-02FC-2721-5A061A4F716D}"/>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1/Paragraph</a:t>
            </a:r>
            <a:endParaRPr kumimoji="1" lang="ja-JP" altLang="en-US" sz="1400" dirty="0">
              <a:solidFill>
                <a:schemeClr val="tx1">
                  <a:lumMod val="75000"/>
                  <a:lumOff val="25000"/>
                </a:schemeClr>
              </a:solidFill>
            </a:endParaRPr>
          </a:p>
        </p:txBody>
      </p:sp>
      <p:pic>
        <p:nvPicPr>
          <p:cNvPr id="4" name="図 3">
            <a:hlinkClick r:id="rId4" action="ppaction://hlinksldjump"/>
            <a:extLst>
              <a:ext uri="{FF2B5EF4-FFF2-40B4-BE49-F238E27FC236}">
                <a16:creationId xmlns:a16="http://schemas.microsoft.com/office/drawing/2014/main" id="{8D31C13D-10FC-E2C8-83AC-BD171C9ED2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3" name="L01_本文通常音声_Pt1_P2">
            <a:hlinkClick r:id="" action="ppaction://media"/>
            <a:extLst>
              <a:ext uri="{FF2B5EF4-FFF2-40B4-BE49-F238E27FC236}">
                <a16:creationId xmlns:a16="http://schemas.microsoft.com/office/drawing/2014/main" id="{C4BCBE9E-0078-8950-B9CC-F79B1B2420FD}"/>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3863"/>
            <a:ext cx="540000" cy="546137"/>
          </a:xfrm>
          <a:prstGeom prst="rect">
            <a:avLst/>
          </a:prstGeom>
        </p:spPr>
      </p:pic>
    </p:spTree>
    <p:extLst>
      <p:ext uri="{BB962C8B-B14F-4D97-AF65-F5344CB8AC3E}">
        <p14:creationId xmlns:p14="http://schemas.microsoft.com/office/powerpoint/2010/main" val="1321029417"/>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2334036C-2F5F-96FD-2EF5-B5F8B8C3FA0F}"/>
              </a:ext>
            </a:extLst>
          </p:cNvPr>
          <p:cNvSpPr txBox="1">
            <a:spLocks/>
          </p:cNvSpPr>
          <p:nvPr/>
        </p:nvSpPr>
        <p:spPr>
          <a:xfrm>
            <a:off x="336000"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t>What do you say when you greet your friends, teachers, or international students?  In everyday life, greetings and daily phrases are very important for communication.  You should learn basic greetings to build good communication.  However, communication is more than just learning daily phrases.  You also need to understand the different cultures.</a:t>
            </a:r>
            <a:endParaRPr lang="en-US" altLang="ja-JP" sz="3600" kern="100" dirty="0">
              <a:solidFill>
                <a:schemeClr val="tx1">
                  <a:lumMod val="75000"/>
                  <a:lumOff val="25000"/>
                </a:schemeClr>
              </a:solidFill>
            </a:endParaRPr>
          </a:p>
        </p:txBody>
      </p:sp>
      <p:sp>
        <p:nvSpPr>
          <p:cNvPr id="2" name="正方形/長方形 1">
            <a:extLst>
              <a:ext uri="{FF2B5EF4-FFF2-40B4-BE49-F238E27FC236}">
                <a16:creationId xmlns:a16="http://schemas.microsoft.com/office/drawing/2014/main" id="{296F3084-343C-C496-AF1E-137935A0CAD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1/Introduction/Oral Introduction</a:t>
            </a:r>
          </a:p>
        </p:txBody>
      </p:sp>
      <p:pic>
        <p:nvPicPr>
          <p:cNvPr id="3" name="図 2">
            <a:hlinkClick r:id="rId4" action="ppaction://hlinksldjump"/>
            <a:extLst>
              <a:ext uri="{FF2B5EF4-FFF2-40B4-BE49-F238E27FC236}">
                <a16:creationId xmlns:a16="http://schemas.microsoft.com/office/drawing/2014/main" id="{4ED58CA2-E056-A845-1DDF-606E91A921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5" name="L01_OralIntroduction">
            <a:hlinkClick r:id="" action="ppaction://media"/>
            <a:extLst>
              <a:ext uri="{FF2B5EF4-FFF2-40B4-BE49-F238E27FC236}">
                <a16:creationId xmlns:a16="http://schemas.microsoft.com/office/drawing/2014/main" id="{928516D4-0156-FFD6-5A74-084639636F97}"/>
              </a:ext>
            </a:extLst>
          </p:cNvPr>
          <p:cNvPicPr>
            <a:picLocks noChangeAspect="1"/>
          </p:cNvPicPr>
          <p:nvPr>
            <a:audioFile r:link="rId1"/>
            <p:extLst>
              <p:ext uri="{DAA4B4D4-6D71-4841-9C94-3DE7FCFB9230}">
                <p14:media xmlns:p14="http://schemas.microsoft.com/office/powerpoint/2010/main" r:embed="rId2">
                  <p14:trim st="2300" end="1152.9375"/>
                </p14:media>
              </p:ext>
            </p:extLst>
          </p:nvPr>
        </p:nvPicPr>
        <p:blipFill>
          <a:blip r:embed="rId6">
            <a:extLst>
              <a:ext uri="{28A0092B-C50C-407E-A947-70E740481C1C}">
                <a14:useLocalDpi xmlns:a14="http://schemas.microsoft.com/office/drawing/2010/main" val="0"/>
              </a:ext>
            </a:extLst>
          </a:blip>
          <a:srcRect/>
          <a:stretch/>
        </p:blipFill>
        <p:spPr>
          <a:xfrm>
            <a:off x="5829034" y="6120000"/>
            <a:ext cx="533932" cy="540000"/>
          </a:xfrm>
          <a:prstGeom prst="rect">
            <a:avLst/>
          </a:prstGeom>
        </p:spPr>
      </p:pic>
    </p:spTree>
    <p:extLst>
      <p:ext uri="{BB962C8B-B14F-4D97-AF65-F5344CB8AC3E}">
        <p14:creationId xmlns:p14="http://schemas.microsoft.com/office/powerpoint/2010/main" val="4126251231"/>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032"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   Every language has its own daily phrases.  But can we always translate a phrase correctly into another language?  Let’s take a look at a common Japanese phrase “</a:t>
            </a:r>
            <a:r>
              <a:rPr lang="en-US" altLang="ja-JP" sz="3600" i="1" dirty="0" err="1">
                <a:solidFill>
                  <a:schemeClr val="tx1">
                    <a:lumMod val="75000"/>
                    <a:lumOff val="25000"/>
                  </a:schemeClr>
                </a:solidFill>
                <a:cs typeface="Times New Roman" panose="02020603050405020304" pitchFamily="18" charset="0"/>
              </a:rPr>
              <a:t>Sumimasen</a:t>
            </a:r>
            <a:r>
              <a:rPr lang="en-US" altLang="ja-JP" sz="3600" dirty="0">
                <a:solidFill>
                  <a:schemeClr val="tx1">
                    <a:lumMod val="75000"/>
                    <a:lumOff val="25000"/>
                  </a:schemeClr>
                </a:solidFill>
                <a:cs typeface="Times New Roman" panose="02020603050405020304" pitchFamily="18" charset="0"/>
              </a:rPr>
              <a:t>.”</a:t>
            </a:r>
            <a:endParaRPr lang="en-US" altLang="ja-JP" sz="3600" kern="100" dirty="0">
              <a:solidFill>
                <a:schemeClr val="tx1">
                  <a:lumMod val="75000"/>
                  <a:lumOff val="25000"/>
                </a:schemeClr>
              </a:solidFill>
            </a:endParaRPr>
          </a:p>
        </p:txBody>
      </p:sp>
      <p:sp>
        <p:nvSpPr>
          <p:cNvPr id="10" name="正方形/長方形 9">
            <a:extLst>
              <a:ext uri="{FF2B5EF4-FFF2-40B4-BE49-F238E27FC236}">
                <a16:creationId xmlns:a16="http://schemas.microsoft.com/office/drawing/2014/main" id="{E0847FB1-FFC3-5AE6-BF2C-57FFEEE2E849}"/>
              </a:ext>
            </a:extLst>
          </p:cNvPr>
          <p:cNvSpPr/>
          <p:nvPr/>
        </p:nvSpPr>
        <p:spPr>
          <a:xfrm>
            <a:off x="0" y="0"/>
            <a:ext cx="12192000" cy="360000"/>
          </a:xfrm>
          <a:prstGeom prst="rect">
            <a:avLst/>
          </a:prstGeom>
          <a:solidFill>
            <a:srgbClr val="E2F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1/Paragraph</a:t>
            </a:r>
            <a:endParaRPr kumimoji="1" lang="ja-JP" altLang="en-US" sz="1400" dirty="0">
              <a:solidFill>
                <a:schemeClr val="tx1">
                  <a:lumMod val="75000"/>
                  <a:lumOff val="25000"/>
                </a:schemeClr>
              </a:solidFill>
            </a:endParaRPr>
          </a:p>
        </p:txBody>
      </p:sp>
      <p:pic>
        <p:nvPicPr>
          <p:cNvPr id="4" name="図 3">
            <a:hlinkClick r:id="rId4" action="ppaction://hlinksldjump"/>
            <a:extLst>
              <a:ext uri="{FF2B5EF4-FFF2-40B4-BE49-F238E27FC236}">
                <a16:creationId xmlns:a16="http://schemas.microsoft.com/office/drawing/2014/main" id="{3FFF2637-EF89-339E-39BB-C3821369CB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5" name="L01_本文通常音声_Pt1_P3">
            <a:hlinkClick r:id="" action="ppaction://media"/>
            <a:extLst>
              <a:ext uri="{FF2B5EF4-FFF2-40B4-BE49-F238E27FC236}">
                <a16:creationId xmlns:a16="http://schemas.microsoft.com/office/drawing/2014/main" id="{237A7B5F-A733-B5C1-42F8-C2EB6D8CB85B}"/>
              </a:ext>
            </a:extLst>
          </p:cNvPr>
          <p:cNvPicPr>
            <a:picLocks noChangeAspect="1"/>
          </p:cNvPicPr>
          <p:nvPr>
            <a:audioFile r:link="rId1"/>
            <p:extLst>
              <p:ext uri="{DAA4B4D4-6D71-4841-9C94-3DE7FCFB9230}">
                <p14:media xmlns:p14="http://schemas.microsoft.com/office/powerpoint/2010/main" r:embed="rId2">
                  <p14:trim end="1145.875"/>
                </p14:media>
              </p:ext>
            </p:extLst>
          </p:nvPr>
        </p:nvPicPr>
        <p:blipFill>
          <a:blip r:embed="rId6">
            <a:extLst>
              <a:ext uri="{28A0092B-C50C-407E-A947-70E740481C1C}">
                <a14:useLocalDpi xmlns:a14="http://schemas.microsoft.com/office/drawing/2010/main" val="0"/>
              </a:ext>
            </a:extLst>
          </a:blip>
          <a:srcRect/>
          <a:stretch/>
        </p:blipFill>
        <p:spPr>
          <a:xfrm>
            <a:off x="5826000" y="6116932"/>
            <a:ext cx="540000" cy="546137"/>
          </a:xfrm>
          <a:prstGeom prst="rect">
            <a:avLst/>
          </a:prstGeom>
        </p:spPr>
      </p:pic>
    </p:spTree>
    <p:extLst>
      <p:ext uri="{BB962C8B-B14F-4D97-AF65-F5344CB8AC3E}">
        <p14:creationId xmlns:p14="http://schemas.microsoft.com/office/powerpoint/2010/main" val="1843299600"/>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81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Sentence</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3" name="図 2">
            <a:hlinkClick r:id="rId2" action="ppaction://hlinksldjump"/>
            <a:extLst>
              <a:ext uri="{FF2B5EF4-FFF2-40B4-BE49-F238E27FC236}">
                <a16:creationId xmlns:a16="http://schemas.microsoft.com/office/drawing/2014/main" id="{92569862-2AD8-9A14-53A9-05180EF914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791453978"/>
      </p:ext>
    </p:extLst>
  </p:cSld>
  <p:clrMapOvr>
    <a:masterClrMapping/>
  </p:clrMapOvr>
  <p:transition advClick="0">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60000"/>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“Hello, it’s nice to see you.”</a:t>
            </a:r>
          </a:p>
        </p:txBody>
      </p:sp>
      <p:sp>
        <p:nvSpPr>
          <p:cNvPr id="3" name="正方形/長方形 2">
            <a:extLst>
              <a:ext uri="{FF2B5EF4-FFF2-40B4-BE49-F238E27FC236}">
                <a16:creationId xmlns:a16="http://schemas.microsoft.com/office/drawing/2014/main" id="{7A4254F1-6A6D-EAAC-B5D0-28DBC67B2FBB}"/>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7070B630-0E5B-892F-2844-B0AB3E46C4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L01_P1_01">
            <a:hlinkClick r:id="" action="ppaction://media"/>
            <a:extLst>
              <a:ext uri="{FF2B5EF4-FFF2-40B4-BE49-F238E27FC236}">
                <a16:creationId xmlns:a16="http://schemas.microsoft.com/office/drawing/2014/main" id="{250ED939-168B-44DA-F8E3-8BE06C78537C}"/>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3863"/>
            <a:ext cx="540000" cy="546137"/>
          </a:xfrm>
          <a:prstGeom prst="rect">
            <a:avLst/>
          </a:prstGeom>
        </p:spPr>
      </p:pic>
    </p:spTree>
    <p:extLst>
      <p:ext uri="{BB962C8B-B14F-4D97-AF65-F5344CB8AC3E}">
        <p14:creationId xmlns:p14="http://schemas.microsoft.com/office/powerpoint/2010/main" val="2078631327"/>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59999"/>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“Good morning, how are you?”</a:t>
            </a:r>
          </a:p>
        </p:txBody>
      </p:sp>
      <p:sp>
        <p:nvSpPr>
          <p:cNvPr id="3" name="正方形/長方形 2">
            <a:extLst>
              <a:ext uri="{FF2B5EF4-FFF2-40B4-BE49-F238E27FC236}">
                <a16:creationId xmlns:a16="http://schemas.microsoft.com/office/drawing/2014/main" id="{9E528F5D-D9EF-0DA9-592B-80F8B902E4FA}"/>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22065772-6FDF-6D65-6D8C-954E76889F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L01_P1_02">
            <a:hlinkClick r:id="" action="ppaction://media"/>
            <a:extLst>
              <a:ext uri="{FF2B5EF4-FFF2-40B4-BE49-F238E27FC236}">
                <a16:creationId xmlns:a16="http://schemas.microsoft.com/office/drawing/2014/main" id="{1F900251-2AD3-6DE7-253C-514A2ACEFE07}"/>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3863"/>
            <a:ext cx="540000" cy="546137"/>
          </a:xfrm>
          <a:prstGeom prst="rect">
            <a:avLst/>
          </a:prstGeom>
        </p:spPr>
      </p:pic>
    </p:spTree>
    <p:extLst>
      <p:ext uri="{BB962C8B-B14F-4D97-AF65-F5344CB8AC3E}">
        <p14:creationId xmlns:p14="http://schemas.microsoft.com/office/powerpoint/2010/main" val="4007240814"/>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60000"/>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“What’s new?”</a:t>
            </a:r>
          </a:p>
        </p:txBody>
      </p:sp>
      <p:sp>
        <p:nvSpPr>
          <p:cNvPr id="3" name="正方形/長方形 2">
            <a:extLst>
              <a:ext uri="{FF2B5EF4-FFF2-40B4-BE49-F238E27FC236}">
                <a16:creationId xmlns:a16="http://schemas.microsoft.com/office/drawing/2014/main" id="{49704F3E-4AB3-D1D6-24FE-647CFF7F43C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49DFBE57-531C-CE14-BFC2-8164177CFF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L01_P1_03">
            <a:hlinkClick r:id="" action="ppaction://media"/>
            <a:extLst>
              <a:ext uri="{FF2B5EF4-FFF2-40B4-BE49-F238E27FC236}">
                <a16:creationId xmlns:a16="http://schemas.microsoft.com/office/drawing/2014/main" id="{A5295128-A463-EB64-8C52-7F9F9DADEC81}"/>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6932"/>
            <a:ext cx="540000" cy="546137"/>
          </a:xfrm>
          <a:prstGeom prst="rect">
            <a:avLst/>
          </a:prstGeom>
        </p:spPr>
      </p:pic>
    </p:spTree>
    <p:extLst>
      <p:ext uri="{BB962C8B-B14F-4D97-AF65-F5344CB8AC3E}">
        <p14:creationId xmlns:p14="http://schemas.microsoft.com/office/powerpoint/2010/main" val="1035281046"/>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59999"/>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You exchange greetings with other people every day, don’t you?</a:t>
            </a:r>
          </a:p>
        </p:txBody>
      </p:sp>
      <p:sp>
        <p:nvSpPr>
          <p:cNvPr id="3" name="正方形/長方形 2">
            <a:extLst>
              <a:ext uri="{FF2B5EF4-FFF2-40B4-BE49-F238E27FC236}">
                <a16:creationId xmlns:a16="http://schemas.microsoft.com/office/drawing/2014/main" id="{6DA9D501-0309-3C97-19A4-4118F8B5B4E1}"/>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E90EFD90-D7DE-1E0E-5C4F-0B6B50797C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L01_P1_04">
            <a:hlinkClick r:id="" action="ppaction://media"/>
            <a:extLst>
              <a:ext uri="{FF2B5EF4-FFF2-40B4-BE49-F238E27FC236}">
                <a16:creationId xmlns:a16="http://schemas.microsoft.com/office/drawing/2014/main" id="{43A3AD22-6A44-0C2B-F0A1-C4DFA994CBC1}"/>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9999"/>
            <a:ext cx="540000" cy="546137"/>
          </a:xfrm>
          <a:prstGeom prst="rect">
            <a:avLst/>
          </a:prstGeom>
        </p:spPr>
      </p:pic>
    </p:spTree>
    <p:extLst>
      <p:ext uri="{BB962C8B-B14F-4D97-AF65-F5344CB8AC3E}">
        <p14:creationId xmlns:p14="http://schemas.microsoft.com/office/powerpoint/2010/main" val="3314042529"/>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8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59999"/>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Greetings are the first step in good communication.</a:t>
            </a:r>
          </a:p>
        </p:txBody>
      </p:sp>
      <p:sp>
        <p:nvSpPr>
          <p:cNvPr id="3" name="正方形/長方形 2">
            <a:extLst>
              <a:ext uri="{FF2B5EF4-FFF2-40B4-BE49-F238E27FC236}">
                <a16:creationId xmlns:a16="http://schemas.microsoft.com/office/drawing/2014/main" id="{6DA9D501-0309-3C97-19A4-4118F8B5B4E1}"/>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E90EFD90-D7DE-1E0E-5C4F-0B6B50797C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2" name="L01_P1_05">
            <a:hlinkClick r:id="" action="ppaction://media"/>
            <a:extLst>
              <a:ext uri="{FF2B5EF4-FFF2-40B4-BE49-F238E27FC236}">
                <a16:creationId xmlns:a16="http://schemas.microsoft.com/office/drawing/2014/main" id="{2E4E7823-C07A-B983-5CAC-FFE7D1071DC1}"/>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9999"/>
            <a:ext cx="540000" cy="546137"/>
          </a:xfrm>
          <a:prstGeom prst="rect">
            <a:avLst/>
          </a:prstGeom>
        </p:spPr>
      </p:pic>
    </p:spTree>
    <p:extLst>
      <p:ext uri="{BB962C8B-B14F-4D97-AF65-F5344CB8AC3E}">
        <p14:creationId xmlns:p14="http://schemas.microsoft.com/office/powerpoint/2010/main" val="2531767937"/>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59999"/>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Not just greetings but also daily phrases, such as “Thank you,” “Excuse me,” and “I’m sorry,” are essential.</a:t>
            </a:r>
          </a:p>
        </p:txBody>
      </p:sp>
      <p:sp>
        <p:nvSpPr>
          <p:cNvPr id="2" name="正方形/長方形 1">
            <a:extLst>
              <a:ext uri="{FF2B5EF4-FFF2-40B4-BE49-F238E27FC236}">
                <a16:creationId xmlns:a16="http://schemas.microsoft.com/office/drawing/2014/main" id="{24BB8B82-ABC2-4F20-0E76-877FA48E808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56B7796C-8505-8595-8878-BBE7B8EBAD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3" name="L01_P1_06">
            <a:hlinkClick r:id="" action="ppaction://media"/>
            <a:extLst>
              <a:ext uri="{FF2B5EF4-FFF2-40B4-BE49-F238E27FC236}">
                <a16:creationId xmlns:a16="http://schemas.microsoft.com/office/drawing/2014/main" id="{9B7ABCFA-C7E7-6F3C-C411-D003F7A68C6B}"/>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9999"/>
            <a:ext cx="540000" cy="546137"/>
          </a:xfrm>
          <a:prstGeom prst="rect">
            <a:avLst/>
          </a:prstGeom>
        </p:spPr>
      </p:pic>
    </p:spTree>
    <p:extLst>
      <p:ext uri="{BB962C8B-B14F-4D97-AF65-F5344CB8AC3E}">
        <p14:creationId xmlns:p14="http://schemas.microsoft.com/office/powerpoint/2010/main" val="3546357252"/>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61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60000"/>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They can assist our communication.</a:t>
            </a:r>
          </a:p>
        </p:txBody>
      </p:sp>
      <p:sp>
        <p:nvSpPr>
          <p:cNvPr id="3" name="正方形/長方形 2">
            <a:extLst>
              <a:ext uri="{FF2B5EF4-FFF2-40B4-BE49-F238E27FC236}">
                <a16:creationId xmlns:a16="http://schemas.microsoft.com/office/drawing/2014/main" id="{2BF8D540-E03F-3605-CFFC-1036EB5BF117}"/>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5" name="図 4">
            <a:hlinkClick r:id="rId4" action="ppaction://hlinksldjump"/>
            <a:extLst>
              <a:ext uri="{FF2B5EF4-FFF2-40B4-BE49-F238E27FC236}">
                <a16:creationId xmlns:a16="http://schemas.microsoft.com/office/drawing/2014/main" id="{C02E4A49-91D8-7507-D027-EE07183635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L01_P1_07">
            <a:hlinkClick r:id="" action="ppaction://media"/>
            <a:extLst>
              <a:ext uri="{FF2B5EF4-FFF2-40B4-BE49-F238E27FC236}">
                <a16:creationId xmlns:a16="http://schemas.microsoft.com/office/drawing/2014/main" id="{FAA4AE38-1770-7F47-9EC6-543A2E5B4410}"/>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3863"/>
            <a:ext cx="540000" cy="546137"/>
          </a:xfrm>
          <a:prstGeom prst="rect">
            <a:avLst/>
          </a:prstGeom>
        </p:spPr>
      </p:pic>
    </p:spTree>
    <p:extLst>
      <p:ext uri="{BB962C8B-B14F-4D97-AF65-F5344CB8AC3E}">
        <p14:creationId xmlns:p14="http://schemas.microsoft.com/office/powerpoint/2010/main" val="4039062313"/>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3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5999"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effectLst/>
                <a:cs typeface="Times New Roman" panose="02020603050405020304" pitchFamily="18" charset="0"/>
              </a:rPr>
              <a:t>Every language has its own daily phrases.</a:t>
            </a:r>
            <a:endParaRPr lang="en-US" altLang="ja-JP" sz="3600" kern="100" dirty="0">
              <a:solidFill>
                <a:schemeClr val="tx1">
                  <a:lumMod val="75000"/>
                  <a:lumOff val="25000"/>
                </a:schemeClr>
              </a:solidFill>
            </a:endParaRPr>
          </a:p>
        </p:txBody>
      </p:sp>
      <p:sp>
        <p:nvSpPr>
          <p:cNvPr id="9" name="正方形/長方形 8">
            <a:extLst>
              <a:ext uri="{FF2B5EF4-FFF2-40B4-BE49-F238E27FC236}">
                <a16:creationId xmlns:a16="http://schemas.microsoft.com/office/drawing/2014/main" id="{D98A6705-9B36-B91A-DEA0-1643CA3AA742}"/>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4" name="図 3">
            <a:hlinkClick r:id="rId4" action="ppaction://hlinksldjump"/>
            <a:extLst>
              <a:ext uri="{FF2B5EF4-FFF2-40B4-BE49-F238E27FC236}">
                <a16:creationId xmlns:a16="http://schemas.microsoft.com/office/drawing/2014/main" id="{637D0F20-2544-7AF5-9B19-B79C63874A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5" name="L01_P1_08">
            <a:hlinkClick r:id="" action="ppaction://media"/>
            <a:extLst>
              <a:ext uri="{FF2B5EF4-FFF2-40B4-BE49-F238E27FC236}">
                <a16:creationId xmlns:a16="http://schemas.microsoft.com/office/drawing/2014/main" id="{31194E6D-4C2A-FB38-111C-B3B9700E0A62}"/>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20000"/>
            <a:ext cx="540000" cy="546137"/>
          </a:xfrm>
          <a:prstGeom prst="rect">
            <a:avLst/>
          </a:prstGeom>
        </p:spPr>
      </p:pic>
    </p:spTree>
    <p:extLst>
      <p:ext uri="{BB962C8B-B14F-4D97-AF65-F5344CB8AC3E}">
        <p14:creationId xmlns:p14="http://schemas.microsoft.com/office/powerpoint/2010/main" val="2277507936"/>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a:t>
            </a:r>
            <a:r>
              <a:rPr kumimoji="1" lang="en-US" altLang="ja-JP" sz="1400" dirty="0">
                <a:solidFill>
                  <a:schemeClr val="tx1">
                    <a:lumMod val="75000"/>
                    <a:lumOff val="25000"/>
                  </a:schemeClr>
                </a:solidFill>
              </a:rPr>
              <a:t>Introduction/Warm-up</a:t>
            </a:r>
          </a:p>
        </p:txBody>
      </p:sp>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Warm-up</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pic>
        <p:nvPicPr>
          <p:cNvPr id="2" name="図 1">
            <a:hlinkClick r:id="rId2" action="ppaction://hlinksldjump"/>
            <a:extLst>
              <a:ext uri="{FF2B5EF4-FFF2-40B4-BE49-F238E27FC236}">
                <a16:creationId xmlns:a16="http://schemas.microsoft.com/office/drawing/2014/main" id="{DB46CB84-25EB-96CA-7149-C186E2A134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537986563"/>
      </p:ext>
    </p:extLst>
  </p:cSld>
  <p:clrMapOvr>
    <a:masterClrMapping/>
  </p:clrMapOvr>
  <p:transition advClick="0">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effectLst/>
                <a:cs typeface="Times New Roman" panose="02020603050405020304" pitchFamily="18" charset="0"/>
              </a:rPr>
              <a:t>But can we always translate a phrase correctly into another language?</a:t>
            </a:r>
            <a:endParaRPr lang="en-US" altLang="ja-JP" sz="3600" kern="100" dirty="0">
              <a:solidFill>
                <a:schemeClr val="tx1">
                  <a:lumMod val="75000"/>
                  <a:lumOff val="25000"/>
                </a:schemeClr>
              </a:solidFill>
            </a:endParaRPr>
          </a:p>
        </p:txBody>
      </p:sp>
      <p:sp>
        <p:nvSpPr>
          <p:cNvPr id="9" name="正方形/長方形 8">
            <a:extLst>
              <a:ext uri="{FF2B5EF4-FFF2-40B4-BE49-F238E27FC236}">
                <a16:creationId xmlns:a16="http://schemas.microsoft.com/office/drawing/2014/main" id="{333C1EE5-C484-61C5-01E6-707F03DEE10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4" name="図 3">
            <a:hlinkClick r:id="rId4" action="ppaction://hlinksldjump"/>
            <a:extLst>
              <a:ext uri="{FF2B5EF4-FFF2-40B4-BE49-F238E27FC236}">
                <a16:creationId xmlns:a16="http://schemas.microsoft.com/office/drawing/2014/main" id="{32C8376B-CE4C-7978-A5A4-519EBC7C67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5" name="L01_P1_09">
            <a:hlinkClick r:id="" action="ppaction://media"/>
            <a:extLst>
              <a:ext uri="{FF2B5EF4-FFF2-40B4-BE49-F238E27FC236}">
                <a16:creationId xmlns:a16="http://schemas.microsoft.com/office/drawing/2014/main" id="{AAA2E1B0-8BA9-C9E3-D297-2A42A8D581A3}"/>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3863"/>
            <a:ext cx="540000" cy="546137"/>
          </a:xfrm>
          <a:prstGeom prst="rect">
            <a:avLst/>
          </a:prstGeom>
        </p:spPr>
      </p:pic>
    </p:spTree>
    <p:extLst>
      <p:ext uri="{BB962C8B-B14F-4D97-AF65-F5344CB8AC3E}">
        <p14:creationId xmlns:p14="http://schemas.microsoft.com/office/powerpoint/2010/main" val="1451266793"/>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59999"/>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Let’s take a look at a common Japanese phrase “</a:t>
            </a:r>
            <a:r>
              <a:rPr lang="en-US" altLang="ja-JP" sz="3600" i="1" dirty="0" err="1">
                <a:solidFill>
                  <a:schemeClr val="tx1">
                    <a:lumMod val="75000"/>
                    <a:lumOff val="25000"/>
                  </a:schemeClr>
                </a:solidFill>
                <a:cs typeface="Times New Roman" panose="02020603050405020304" pitchFamily="18" charset="0"/>
              </a:rPr>
              <a:t>Sumimasen</a:t>
            </a:r>
            <a:r>
              <a:rPr lang="en-US" altLang="ja-JP" sz="3600" dirty="0">
                <a:solidFill>
                  <a:schemeClr val="tx1">
                    <a:lumMod val="75000"/>
                    <a:lumOff val="25000"/>
                  </a:schemeClr>
                </a:solidFill>
                <a:cs typeface="Times New Roman" panose="02020603050405020304" pitchFamily="18" charset="0"/>
              </a:rPr>
              <a:t>.”</a:t>
            </a:r>
            <a:endParaRPr lang="en-US" altLang="ja-JP" sz="3600" kern="100" dirty="0">
              <a:solidFill>
                <a:schemeClr val="tx1">
                  <a:lumMod val="75000"/>
                  <a:lumOff val="25000"/>
                </a:schemeClr>
              </a:solidFill>
            </a:endParaRPr>
          </a:p>
        </p:txBody>
      </p:sp>
      <p:sp>
        <p:nvSpPr>
          <p:cNvPr id="9" name="正方形/長方形 8">
            <a:extLst>
              <a:ext uri="{FF2B5EF4-FFF2-40B4-BE49-F238E27FC236}">
                <a16:creationId xmlns:a16="http://schemas.microsoft.com/office/drawing/2014/main" id="{281ADAF0-AB56-D990-2885-AEDB3EBF4F15}"/>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1/Sentence</a:t>
            </a:r>
            <a:endParaRPr kumimoji="1" lang="ja-JP" altLang="en-US" sz="1400" dirty="0">
              <a:solidFill>
                <a:schemeClr val="tx1">
                  <a:lumMod val="75000"/>
                  <a:lumOff val="25000"/>
                </a:schemeClr>
              </a:solidFill>
            </a:endParaRPr>
          </a:p>
        </p:txBody>
      </p:sp>
      <p:pic>
        <p:nvPicPr>
          <p:cNvPr id="4" name="図 3">
            <a:hlinkClick r:id="rId4" action="ppaction://hlinksldjump"/>
            <a:extLst>
              <a:ext uri="{FF2B5EF4-FFF2-40B4-BE49-F238E27FC236}">
                <a16:creationId xmlns:a16="http://schemas.microsoft.com/office/drawing/2014/main" id="{44659967-B134-B7F7-2CFA-99F384A93A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5" name="L01_P1_10">
            <a:hlinkClick r:id="" action="ppaction://media"/>
            <a:extLst>
              <a:ext uri="{FF2B5EF4-FFF2-40B4-BE49-F238E27FC236}">
                <a16:creationId xmlns:a16="http://schemas.microsoft.com/office/drawing/2014/main" id="{9CFFBD1F-549D-B9E0-0686-2DC20EFE2F93}"/>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p:blipFill>
        <p:spPr>
          <a:xfrm>
            <a:off x="5826000" y="6119999"/>
            <a:ext cx="540000" cy="546137"/>
          </a:xfrm>
          <a:prstGeom prst="rect">
            <a:avLst/>
          </a:prstGeom>
        </p:spPr>
      </p:pic>
    </p:spTree>
    <p:extLst>
      <p:ext uri="{BB962C8B-B14F-4D97-AF65-F5344CB8AC3E}">
        <p14:creationId xmlns:p14="http://schemas.microsoft.com/office/powerpoint/2010/main" val="2600556081"/>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0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Phrase</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pic>
        <p:nvPicPr>
          <p:cNvPr id="3" name="図 2">
            <a:hlinkClick r:id="rId2" action="ppaction://hlinksldjump"/>
            <a:extLst>
              <a:ext uri="{FF2B5EF4-FFF2-40B4-BE49-F238E27FC236}">
                <a16:creationId xmlns:a16="http://schemas.microsoft.com/office/drawing/2014/main" id="{6DE9CBFE-39E6-2446-206F-F40DABDBC9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057064150"/>
      </p:ext>
    </p:extLst>
  </p:cSld>
  <p:clrMapOvr>
    <a:masterClrMapping/>
  </p:clrMapOvr>
  <p:transition advClick="0">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626400"/>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“Hello, </a:t>
            </a:r>
          </a:p>
          <a:p>
            <a:pPr>
              <a:lnSpc>
                <a:spcPct val="120000"/>
              </a:lnSpc>
            </a:pPr>
            <a:endPar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it’s nice to see you.”</a:t>
            </a:r>
          </a:p>
        </p:txBody>
      </p:sp>
      <p:sp>
        <p:nvSpPr>
          <p:cNvPr id="5" name="正方形/長方形 4">
            <a:extLst>
              <a:ext uri="{FF2B5EF4-FFF2-40B4-BE49-F238E27FC236}">
                <a16:creationId xmlns:a16="http://schemas.microsoft.com/office/drawing/2014/main" id="{C92A0BF0-AD8B-CDC0-B735-525641516044}"/>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7" name="テキスト プレースホルダー 2">
            <a:extLst>
              <a:ext uri="{FF2B5EF4-FFF2-40B4-BE49-F238E27FC236}">
                <a16:creationId xmlns:a16="http://schemas.microsoft.com/office/drawing/2014/main" id="{BBFC5BFC-4ED3-9942-C533-567542A4D644}"/>
              </a:ext>
            </a:extLst>
          </p:cNvPr>
          <p:cNvSpPr txBox="1">
            <a:spLocks/>
          </p:cNvSpPr>
          <p:nvPr/>
        </p:nvSpPr>
        <p:spPr>
          <a:xfrm flipH="1">
            <a:off x="1896232" y="409210"/>
            <a:ext cx="540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10" name="テキスト プレースホルダー 2">
            <a:extLst>
              <a:ext uri="{FF2B5EF4-FFF2-40B4-BE49-F238E27FC236}">
                <a16:creationId xmlns:a16="http://schemas.microsoft.com/office/drawing/2014/main" id="{A2B0B40B-6BC2-5AE6-4014-431C2E22258C}"/>
              </a:ext>
            </a:extLst>
          </p:cNvPr>
          <p:cNvSpPr txBox="1">
            <a:spLocks/>
          </p:cNvSpPr>
          <p:nvPr/>
        </p:nvSpPr>
        <p:spPr>
          <a:xfrm>
            <a:off x="336000" y="1019302"/>
            <a:ext cx="4588607"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「こんにちは</a:t>
            </a:r>
            <a:endParaRPr lang="en-US" altLang="ja-JP" sz="2400" kern="100" dirty="0">
              <a:solidFill>
                <a:schemeClr val="tx1">
                  <a:lumMod val="75000"/>
                  <a:lumOff val="25000"/>
                </a:schemeClr>
              </a:solidFill>
              <a:effectLst/>
            </a:endParaRPr>
          </a:p>
        </p:txBody>
      </p:sp>
      <p:pic>
        <p:nvPicPr>
          <p:cNvPr id="3" name="図 2">
            <a:hlinkClick r:id="rId4" action="ppaction://hlinksldjump"/>
            <a:extLst>
              <a:ext uri="{FF2B5EF4-FFF2-40B4-BE49-F238E27FC236}">
                <a16:creationId xmlns:a16="http://schemas.microsoft.com/office/drawing/2014/main" id="{C2693B53-7877-6AC8-630B-9D235BF810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12" name="図 11">
            <a:extLst>
              <a:ext uri="{FF2B5EF4-FFF2-40B4-BE49-F238E27FC236}">
                <a16:creationId xmlns:a16="http://schemas.microsoft.com/office/drawing/2014/main" id="{1D1E760B-2BA6-8CF1-67BE-28A5F9A787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14" name="図 13">
            <a:extLst>
              <a:ext uri="{FF2B5EF4-FFF2-40B4-BE49-F238E27FC236}">
                <a16:creationId xmlns:a16="http://schemas.microsoft.com/office/drawing/2014/main" id="{EF02A849-920D-AF20-15A7-84FC373943E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5545" y="6120000"/>
            <a:ext cx="540000" cy="540000"/>
          </a:xfrm>
          <a:prstGeom prst="rect">
            <a:avLst/>
          </a:prstGeom>
        </p:spPr>
      </p:pic>
      <p:pic>
        <p:nvPicPr>
          <p:cNvPr id="2" name="L01_P1_Ph_01">
            <a:hlinkClick r:id="" action="ppaction://media"/>
            <a:extLst>
              <a:ext uri="{FF2B5EF4-FFF2-40B4-BE49-F238E27FC236}">
                <a16:creationId xmlns:a16="http://schemas.microsoft.com/office/drawing/2014/main" id="{E686C998-D909-DEFD-439E-7742E5AF077F}"/>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sp>
        <p:nvSpPr>
          <p:cNvPr id="4" name="テキスト プレースホルダー 2">
            <a:extLst>
              <a:ext uri="{FF2B5EF4-FFF2-40B4-BE49-F238E27FC236}">
                <a16:creationId xmlns:a16="http://schemas.microsoft.com/office/drawing/2014/main" id="{9D475541-D018-B812-5899-CA459793FA05}"/>
              </a:ext>
            </a:extLst>
          </p:cNvPr>
          <p:cNvSpPr txBox="1">
            <a:spLocks/>
          </p:cNvSpPr>
          <p:nvPr/>
        </p:nvSpPr>
        <p:spPr>
          <a:xfrm>
            <a:off x="336000" y="2349195"/>
            <a:ext cx="4588607"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はじめまして」</a:t>
            </a:r>
            <a:endParaRPr lang="en-US" altLang="ja-JP" sz="2400" kern="100" dirty="0">
              <a:solidFill>
                <a:schemeClr val="tx1">
                  <a:lumMod val="75000"/>
                  <a:lumOff val="25000"/>
                </a:schemeClr>
              </a:solidFill>
              <a:effectLst/>
            </a:endParaRPr>
          </a:p>
        </p:txBody>
      </p:sp>
    </p:spTree>
    <p:extLst>
      <p:ext uri="{BB962C8B-B14F-4D97-AF65-F5344CB8AC3E}">
        <p14:creationId xmlns:p14="http://schemas.microsoft.com/office/powerpoint/2010/main" val="2667367019"/>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0" nodeType="clickEffect">
                                  <p:stCondLst>
                                    <p:cond delay="0"/>
                                  </p:stCondLst>
                                  <p:childTnLst>
                                    <p:set>
                                      <p:cBhvr>
                                        <p:cTn id="17" dur="1" fill="hold">
                                          <p:stCondLst>
                                            <p:cond delay="0"/>
                                          </p:stCondLst>
                                        </p:cTn>
                                        <p:tgtEl>
                                          <p:spTgt spid="10">
                                            <p:txEl>
                                              <p:pRg st="0" end="0"/>
                                            </p:txEl>
                                          </p:spTgt>
                                        </p:tgtEl>
                                        <p:attrNameLst>
                                          <p:attrName>style.visibility</p:attrName>
                                        </p:attrNameLst>
                                      </p:cBhvr>
                                      <p:to>
                                        <p:strVal val="hidden"/>
                                      </p:to>
                                    </p:set>
                                  </p:childTnLst>
                                </p:cTn>
                              </p:par>
                              <p:par>
                                <p:cTn id="18" presetID="1" presetClass="exit" presetSubtype="0" fill="hold" grpId="0" nodeType="withEffect">
                                  <p:stCondLst>
                                    <p:cond delay="0"/>
                                  </p:stCondLst>
                                  <p:childTnLst>
                                    <p:set>
                                      <p:cBhvr>
                                        <p:cTn id="19" dur="1" fill="hold">
                                          <p:stCondLst>
                                            <p:cond delay="0"/>
                                          </p:stCondLst>
                                        </p:cTn>
                                        <p:tgtEl>
                                          <p:spTgt spid="4">
                                            <p:txEl>
                                              <p:pRg st="0" end="0"/>
                                            </p:txEl>
                                          </p:spTgt>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audio>
              <p:cMediaNode vol="80000">
                <p:cTn id="29" fill="hold" display="0">
                  <p:stCondLst>
                    <p:cond delay="indefinite"/>
                  </p:stCondLst>
                  <p:endCondLst>
                    <p:cond evt="onStopAudio" delay="0">
                      <p:tgtEl>
                        <p:sldTgt/>
                      </p:tgtEl>
                    </p:cond>
                  </p:endCondLst>
                </p:cTn>
                <p:tgtEl>
                  <p:spTgt spid="2"/>
                </p:tgtEl>
              </p:cMediaNode>
            </p:audio>
          </p:childTnLst>
        </p:cTn>
      </p:par>
    </p:tnLst>
    <p:bldLst>
      <p:bldP spid="7" grpId="0" build="allAtOnce"/>
      <p:bldP spid="10" grpId="0" build="allAtOnce"/>
      <p:bldP spid="4" grpId="0" build="allAtOnce"/>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9125" y="360000"/>
            <a:ext cx="11520000" cy="5760000"/>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“Good morning, </a:t>
            </a:r>
          </a:p>
          <a:p>
            <a:pPr>
              <a:lnSpc>
                <a:spcPct val="120000"/>
              </a:lnSpc>
            </a:pPr>
            <a:endPar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how are you?”</a:t>
            </a:r>
          </a:p>
        </p:txBody>
      </p:sp>
      <p:sp>
        <p:nvSpPr>
          <p:cNvPr id="5" name="正方形/長方形 4">
            <a:extLst>
              <a:ext uri="{FF2B5EF4-FFF2-40B4-BE49-F238E27FC236}">
                <a16:creationId xmlns:a16="http://schemas.microsoft.com/office/drawing/2014/main" id="{EE37148E-62A2-C7BD-88A9-A6CA97B39794}"/>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7" name="テキスト プレースホルダー 2">
            <a:extLst>
              <a:ext uri="{FF2B5EF4-FFF2-40B4-BE49-F238E27FC236}">
                <a16:creationId xmlns:a16="http://schemas.microsoft.com/office/drawing/2014/main" id="{15F7EF18-175F-C863-A66C-69DEB5A1A3DC}"/>
              </a:ext>
            </a:extLst>
          </p:cNvPr>
          <p:cNvSpPr txBox="1">
            <a:spLocks/>
          </p:cNvSpPr>
          <p:nvPr/>
        </p:nvSpPr>
        <p:spPr>
          <a:xfrm flipH="1">
            <a:off x="3928330" y="329793"/>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10" name="テキスト プレースホルダー 2">
            <a:extLst>
              <a:ext uri="{FF2B5EF4-FFF2-40B4-BE49-F238E27FC236}">
                <a16:creationId xmlns:a16="http://schemas.microsoft.com/office/drawing/2014/main" id="{66FD30E5-89AA-192A-B6F6-6D45732B46BF}"/>
              </a:ext>
            </a:extLst>
          </p:cNvPr>
          <p:cNvSpPr txBox="1">
            <a:spLocks/>
          </p:cNvSpPr>
          <p:nvPr/>
        </p:nvSpPr>
        <p:spPr>
          <a:xfrm>
            <a:off x="339125" y="2343561"/>
            <a:ext cx="8598775"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元気</a:t>
            </a:r>
            <a:r>
              <a:rPr lang="en-US" altLang="ja-JP" sz="2400" kern="100" dirty="0">
                <a:solidFill>
                  <a:schemeClr val="tx1">
                    <a:lumMod val="75000"/>
                    <a:lumOff val="25000"/>
                  </a:schemeClr>
                </a:solidFill>
                <a:effectLst/>
              </a:rPr>
              <a:t>?</a:t>
            </a:r>
            <a:r>
              <a:rPr lang="ja-JP" altLang="en-US" sz="2400" kern="100" dirty="0">
                <a:solidFill>
                  <a:schemeClr val="tx1">
                    <a:lumMod val="75000"/>
                    <a:lumOff val="25000"/>
                  </a:schemeClr>
                </a:solidFill>
                <a:effectLst/>
              </a:rPr>
              <a:t>」</a:t>
            </a:r>
            <a:endParaRPr lang="en-US" altLang="ja-JP" sz="2400" kern="100" dirty="0">
              <a:solidFill>
                <a:schemeClr val="tx1">
                  <a:lumMod val="75000"/>
                  <a:lumOff val="25000"/>
                </a:schemeClr>
              </a:solidFill>
              <a:effectLst/>
            </a:endParaRPr>
          </a:p>
        </p:txBody>
      </p:sp>
      <p:pic>
        <p:nvPicPr>
          <p:cNvPr id="3" name="図 2">
            <a:hlinkClick r:id="rId4" action="ppaction://hlinksldjump"/>
            <a:extLst>
              <a:ext uri="{FF2B5EF4-FFF2-40B4-BE49-F238E27FC236}">
                <a16:creationId xmlns:a16="http://schemas.microsoft.com/office/drawing/2014/main" id="{BAAE1AA9-53A1-6ABC-76A7-CA533548A2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11" name="図 10">
            <a:extLst>
              <a:ext uri="{FF2B5EF4-FFF2-40B4-BE49-F238E27FC236}">
                <a16:creationId xmlns:a16="http://schemas.microsoft.com/office/drawing/2014/main" id="{5E4469BE-BE9A-C5C8-9AF7-AD1AE23CC9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12" name="図 11">
            <a:extLst>
              <a:ext uri="{FF2B5EF4-FFF2-40B4-BE49-F238E27FC236}">
                <a16:creationId xmlns:a16="http://schemas.microsoft.com/office/drawing/2014/main" id="{70AB6785-3D67-4A14-2AB0-2B364778C5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5545" y="6120000"/>
            <a:ext cx="540000" cy="540000"/>
          </a:xfrm>
          <a:prstGeom prst="rect">
            <a:avLst/>
          </a:prstGeom>
        </p:spPr>
      </p:pic>
      <p:pic>
        <p:nvPicPr>
          <p:cNvPr id="2" name="L01_P1_Ph_02">
            <a:hlinkClick r:id="" action="ppaction://media"/>
            <a:extLst>
              <a:ext uri="{FF2B5EF4-FFF2-40B4-BE49-F238E27FC236}">
                <a16:creationId xmlns:a16="http://schemas.microsoft.com/office/drawing/2014/main" id="{47EC816A-9E62-EDC8-C56E-89E286149EC4}"/>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9269" y="6119999"/>
            <a:ext cx="540001" cy="540001"/>
          </a:xfrm>
          <a:prstGeom prst="rect">
            <a:avLst/>
          </a:prstGeom>
        </p:spPr>
      </p:pic>
      <p:sp>
        <p:nvSpPr>
          <p:cNvPr id="4" name="テキスト プレースホルダー 2">
            <a:extLst>
              <a:ext uri="{FF2B5EF4-FFF2-40B4-BE49-F238E27FC236}">
                <a16:creationId xmlns:a16="http://schemas.microsoft.com/office/drawing/2014/main" id="{5A9B536A-077C-8A34-8ACC-B2CF734DCF87}"/>
              </a:ext>
            </a:extLst>
          </p:cNvPr>
          <p:cNvSpPr txBox="1">
            <a:spLocks/>
          </p:cNvSpPr>
          <p:nvPr/>
        </p:nvSpPr>
        <p:spPr>
          <a:xfrm>
            <a:off x="488398" y="1184691"/>
            <a:ext cx="8598775"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「おはよう</a:t>
            </a:r>
            <a:endParaRPr lang="en-US" altLang="ja-JP" sz="2400" kern="100" dirty="0">
              <a:solidFill>
                <a:schemeClr val="tx1">
                  <a:lumMod val="75000"/>
                  <a:lumOff val="25000"/>
                </a:schemeClr>
              </a:solidFill>
              <a:effectLst/>
            </a:endParaRPr>
          </a:p>
        </p:txBody>
      </p:sp>
    </p:spTree>
    <p:extLst>
      <p:ext uri="{BB962C8B-B14F-4D97-AF65-F5344CB8AC3E}">
        <p14:creationId xmlns:p14="http://schemas.microsoft.com/office/powerpoint/2010/main" val="2036309742"/>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hidden"/>
                                      </p:to>
                                    </p:set>
                                  </p:childTnLst>
                                </p:cTn>
                              </p:par>
                            </p:childTnLst>
                          </p:cTn>
                        </p:par>
                      </p:childTnLst>
                    </p:cTn>
                  </p:par>
                </p:childTnLst>
              </p:cTn>
              <p:nextCondLst>
                <p:cond evt="onClick" delay="0">
                  <p:tgtEl>
                    <p:spTgt spid="11"/>
                  </p:tgtEl>
                </p:cond>
              </p:nextCondLst>
            </p:seq>
            <p:audio>
              <p:cMediaNode vol="80000">
                <p:cTn id="31" fill="hold" display="0">
                  <p:stCondLst>
                    <p:cond delay="indefinite"/>
                  </p:stCondLst>
                  <p:endCondLst>
                    <p:cond evt="onStopAudio" delay="0">
                      <p:tgtEl>
                        <p:sldTgt/>
                      </p:tgtEl>
                    </p:cond>
                  </p:endCondLst>
                </p:cTn>
                <p:tgtEl>
                  <p:spTgt spid="2"/>
                </p:tgtEl>
              </p:cMediaNode>
            </p:audio>
          </p:childTnLst>
        </p:cTn>
      </p:par>
    </p:tnLst>
    <p:bldLst>
      <p:bldP spid="7" grpId="0" build="allAtOnce"/>
      <p:bldP spid="10" grpId="0" build="allAtOnce"/>
      <p:bldP spid="4" grpId="0" build="allAtOnce"/>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59999"/>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“What’s new?”</a:t>
            </a:r>
          </a:p>
        </p:txBody>
      </p:sp>
      <p:sp>
        <p:nvSpPr>
          <p:cNvPr id="5" name="正方形/長方形 4">
            <a:extLst>
              <a:ext uri="{FF2B5EF4-FFF2-40B4-BE49-F238E27FC236}">
                <a16:creationId xmlns:a16="http://schemas.microsoft.com/office/drawing/2014/main" id="{D8801F2E-3364-FB77-9107-EDA46CBCEB56}"/>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10" name="テキスト プレースホルダー 2">
            <a:extLst>
              <a:ext uri="{FF2B5EF4-FFF2-40B4-BE49-F238E27FC236}">
                <a16:creationId xmlns:a16="http://schemas.microsoft.com/office/drawing/2014/main" id="{F9D64BE1-D980-0B3C-58B4-6ECE5A815A9F}"/>
              </a:ext>
            </a:extLst>
          </p:cNvPr>
          <p:cNvSpPr txBox="1">
            <a:spLocks/>
          </p:cNvSpPr>
          <p:nvPr/>
        </p:nvSpPr>
        <p:spPr>
          <a:xfrm>
            <a:off x="336000" y="985659"/>
            <a:ext cx="2033511"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「最近どう？」</a:t>
            </a:r>
            <a:endParaRPr lang="en-US" altLang="ja-JP" sz="2400" kern="100" dirty="0">
              <a:solidFill>
                <a:schemeClr val="tx1">
                  <a:lumMod val="75000"/>
                  <a:lumOff val="25000"/>
                </a:schemeClr>
              </a:solidFill>
              <a:effectLst/>
            </a:endParaRPr>
          </a:p>
        </p:txBody>
      </p:sp>
      <p:pic>
        <p:nvPicPr>
          <p:cNvPr id="3" name="図 2">
            <a:hlinkClick r:id="rId4" action="ppaction://hlinksldjump"/>
            <a:extLst>
              <a:ext uri="{FF2B5EF4-FFF2-40B4-BE49-F238E27FC236}">
                <a16:creationId xmlns:a16="http://schemas.microsoft.com/office/drawing/2014/main" id="{D4CB5DC8-2C90-C7D9-3EB4-181581FCCF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7" name="図 6">
            <a:extLst>
              <a:ext uri="{FF2B5EF4-FFF2-40B4-BE49-F238E27FC236}">
                <a16:creationId xmlns:a16="http://schemas.microsoft.com/office/drawing/2014/main" id="{5435C78B-CAF0-C52F-E72C-0C1EE69978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2" name="L01_P1_Ph_03">
            <a:hlinkClick r:id="" action="ppaction://media"/>
            <a:extLst>
              <a:ext uri="{FF2B5EF4-FFF2-40B4-BE49-F238E27FC236}">
                <a16:creationId xmlns:a16="http://schemas.microsoft.com/office/drawing/2014/main" id="{7BB836D7-0D8B-C4C3-2494-9A5DC1AEE5A3}"/>
              </a:ext>
            </a:extLst>
          </p:cNvPr>
          <p:cNvPicPr>
            <a:picLocks noChangeAspect="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spTree>
    <p:extLst>
      <p:ext uri="{BB962C8B-B14F-4D97-AF65-F5344CB8AC3E}">
        <p14:creationId xmlns:p14="http://schemas.microsoft.com/office/powerpoint/2010/main" val="2399874348"/>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10">
                                            <p:txEl>
                                              <p:pRg st="0" end="0"/>
                                            </p:txEl>
                                          </p:spTgt>
                                        </p:tgtEl>
                                        <p:attrNameLst>
                                          <p:attrName>style.visibility</p:attrName>
                                        </p:attrNameLst>
                                      </p:cBhvr>
                                      <p:to>
                                        <p:strVal val="hidden"/>
                                      </p:to>
                                    </p:set>
                                  </p:childTnLst>
                                </p:cTn>
                              </p:par>
                            </p:childTnLst>
                          </p:cTn>
                        </p:par>
                      </p:childTnLst>
                    </p:cTn>
                  </p:par>
                </p:childTnLst>
              </p:cTn>
              <p:nextCondLst>
                <p:cond evt="onClick" delay="0">
                  <p:tgtEl>
                    <p:spTgt spid="7"/>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10" grpId="0" build="allAtOnce"/>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60000"/>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You exchange greetings </a:t>
            </a:r>
          </a:p>
          <a:p>
            <a:pPr>
              <a:lnSpc>
                <a:spcPct val="120000"/>
              </a:lnSpc>
            </a:pPr>
            <a:endPar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with other people </a:t>
            </a:r>
            <a:r>
              <a:rPr lang="ja-JP" altLang="en-US"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　</a:t>
            </a:r>
            <a:endPar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pPr>
              <a:lnSpc>
                <a:spcPct val="120000"/>
              </a:lnSpc>
            </a:pPr>
            <a:endPar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every day,</a:t>
            </a:r>
          </a:p>
          <a:p>
            <a:pPr>
              <a:lnSpc>
                <a:spcPct val="120000"/>
              </a:lnSpc>
            </a:pPr>
            <a:endPar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don’t you?</a:t>
            </a:r>
          </a:p>
        </p:txBody>
      </p:sp>
      <p:sp>
        <p:nvSpPr>
          <p:cNvPr id="5" name="正方形/長方形 4">
            <a:extLst>
              <a:ext uri="{FF2B5EF4-FFF2-40B4-BE49-F238E27FC236}">
                <a16:creationId xmlns:a16="http://schemas.microsoft.com/office/drawing/2014/main" id="{650A70B8-5756-8368-1BB8-0F2ADDF44136}"/>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7" name="テキスト プレースホルダー 2">
            <a:extLst>
              <a:ext uri="{FF2B5EF4-FFF2-40B4-BE49-F238E27FC236}">
                <a16:creationId xmlns:a16="http://schemas.microsoft.com/office/drawing/2014/main" id="{863F509A-928B-674D-DF81-5E8148835F60}"/>
              </a:ext>
            </a:extLst>
          </p:cNvPr>
          <p:cNvSpPr txBox="1">
            <a:spLocks/>
          </p:cNvSpPr>
          <p:nvPr/>
        </p:nvSpPr>
        <p:spPr>
          <a:xfrm flipH="1">
            <a:off x="5837831" y="315552"/>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10" name="テキスト プレースホルダー 2">
            <a:extLst>
              <a:ext uri="{FF2B5EF4-FFF2-40B4-BE49-F238E27FC236}">
                <a16:creationId xmlns:a16="http://schemas.microsoft.com/office/drawing/2014/main" id="{E67BCB3A-3B8F-0F40-0CE9-8C2F0879A3F9}"/>
              </a:ext>
            </a:extLst>
          </p:cNvPr>
          <p:cNvSpPr txBox="1">
            <a:spLocks/>
          </p:cNvSpPr>
          <p:nvPr/>
        </p:nvSpPr>
        <p:spPr>
          <a:xfrm>
            <a:off x="336000" y="986463"/>
            <a:ext cx="10729790"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あなたはあいさつをかわします 　　　　　　　　　　　　</a:t>
            </a:r>
            <a:endParaRPr lang="en-US" altLang="ja-JP" sz="2400" kern="100" dirty="0">
              <a:solidFill>
                <a:schemeClr val="tx1">
                  <a:lumMod val="75000"/>
                  <a:lumOff val="25000"/>
                </a:schemeClr>
              </a:solidFill>
              <a:effectLst/>
            </a:endParaRPr>
          </a:p>
        </p:txBody>
      </p:sp>
      <p:pic>
        <p:nvPicPr>
          <p:cNvPr id="3" name="図 2">
            <a:hlinkClick r:id="rId4" action="ppaction://hlinksldjump"/>
            <a:extLst>
              <a:ext uri="{FF2B5EF4-FFF2-40B4-BE49-F238E27FC236}">
                <a16:creationId xmlns:a16="http://schemas.microsoft.com/office/drawing/2014/main" id="{7EB53E38-233A-81F4-C5D3-2CFB775C7B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11" name="図 10">
            <a:extLst>
              <a:ext uri="{FF2B5EF4-FFF2-40B4-BE49-F238E27FC236}">
                <a16:creationId xmlns:a16="http://schemas.microsoft.com/office/drawing/2014/main" id="{284966E2-59AB-C24A-BE45-820070369A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12" name="図 11">
            <a:extLst>
              <a:ext uri="{FF2B5EF4-FFF2-40B4-BE49-F238E27FC236}">
                <a16:creationId xmlns:a16="http://schemas.microsoft.com/office/drawing/2014/main" id="{C494365E-3D9B-E452-545A-19A0BA0627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5545" y="6120000"/>
            <a:ext cx="540000" cy="540000"/>
          </a:xfrm>
          <a:prstGeom prst="rect">
            <a:avLst/>
          </a:prstGeom>
        </p:spPr>
      </p:pic>
      <p:sp>
        <p:nvSpPr>
          <p:cNvPr id="2" name="テキスト プレースホルダー 2">
            <a:extLst>
              <a:ext uri="{FF2B5EF4-FFF2-40B4-BE49-F238E27FC236}">
                <a16:creationId xmlns:a16="http://schemas.microsoft.com/office/drawing/2014/main" id="{236C9203-4FA4-4EE7-5DDE-1556BC34D96E}"/>
              </a:ext>
            </a:extLst>
          </p:cNvPr>
          <p:cNvSpPr txBox="1">
            <a:spLocks/>
          </p:cNvSpPr>
          <p:nvPr/>
        </p:nvSpPr>
        <p:spPr>
          <a:xfrm flipH="1">
            <a:off x="2699857" y="2981763"/>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8" name="テキスト プレースホルダー 2">
            <a:extLst>
              <a:ext uri="{FF2B5EF4-FFF2-40B4-BE49-F238E27FC236}">
                <a16:creationId xmlns:a16="http://schemas.microsoft.com/office/drawing/2014/main" id="{0CDEB31D-8096-2CF7-F989-520EBFA8B08A}"/>
              </a:ext>
            </a:extLst>
          </p:cNvPr>
          <p:cNvSpPr txBox="1">
            <a:spLocks/>
          </p:cNvSpPr>
          <p:nvPr/>
        </p:nvSpPr>
        <p:spPr>
          <a:xfrm flipH="1">
            <a:off x="4372364" y="1629198"/>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9" name="テキスト プレースホルダー 2">
            <a:extLst>
              <a:ext uri="{FF2B5EF4-FFF2-40B4-BE49-F238E27FC236}">
                <a16:creationId xmlns:a16="http://schemas.microsoft.com/office/drawing/2014/main" id="{D12F13EA-DCE0-F9F3-C78F-FD18237BBF5D}"/>
              </a:ext>
            </a:extLst>
          </p:cNvPr>
          <p:cNvSpPr txBox="1">
            <a:spLocks/>
          </p:cNvSpPr>
          <p:nvPr/>
        </p:nvSpPr>
        <p:spPr>
          <a:xfrm>
            <a:off x="336000" y="2291805"/>
            <a:ext cx="522397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ほかの人たちと</a:t>
            </a:r>
            <a:endParaRPr lang="en-US" altLang="ja-JP" sz="2400" kern="100" dirty="0">
              <a:solidFill>
                <a:schemeClr val="tx1">
                  <a:lumMod val="75000"/>
                  <a:lumOff val="25000"/>
                </a:schemeClr>
              </a:solidFill>
              <a:effectLst/>
            </a:endParaRPr>
          </a:p>
        </p:txBody>
      </p:sp>
      <p:pic>
        <p:nvPicPr>
          <p:cNvPr id="13" name="L01_P1_Ph_04">
            <a:hlinkClick r:id="" action="ppaction://media"/>
            <a:extLst>
              <a:ext uri="{FF2B5EF4-FFF2-40B4-BE49-F238E27FC236}">
                <a16:creationId xmlns:a16="http://schemas.microsoft.com/office/drawing/2014/main" id="{FA3A4A51-7DAE-C900-34C7-2F118CEAE2BD}"/>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4630" y="6118630"/>
            <a:ext cx="542740" cy="542740"/>
          </a:xfrm>
          <a:prstGeom prst="rect">
            <a:avLst/>
          </a:prstGeom>
        </p:spPr>
      </p:pic>
      <p:sp>
        <p:nvSpPr>
          <p:cNvPr id="4" name="テキスト プレースホルダー 2">
            <a:extLst>
              <a:ext uri="{FF2B5EF4-FFF2-40B4-BE49-F238E27FC236}">
                <a16:creationId xmlns:a16="http://schemas.microsoft.com/office/drawing/2014/main" id="{C57662F4-B881-6021-1AC4-66259FC7B636}"/>
              </a:ext>
            </a:extLst>
          </p:cNvPr>
          <p:cNvSpPr txBox="1">
            <a:spLocks/>
          </p:cNvSpPr>
          <p:nvPr/>
        </p:nvSpPr>
        <p:spPr>
          <a:xfrm>
            <a:off x="336000" y="4995207"/>
            <a:ext cx="522397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そうですね</a:t>
            </a:r>
            <a:endParaRPr lang="en-US" altLang="ja-JP" sz="2400" kern="100" dirty="0">
              <a:solidFill>
                <a:schemeClr val="tx1">
                  <a:lumMod val="75000"/>
                  <a:lumOff val="25000"/>
                </a:schemeClr>
              </a:solidFill>
              <a:effectLst/>
            </a:endParaRPr>
          </a:p>
        </p:txBody>
      </p:sp>
      <p:sp>
        <p:nvSpPr>
          <p:cNvPr id="14" name="テキスト プレースホルダー 2">
            <a:extLst>
              <a:ext uri="{FF2B5EF4-FFF2-40B4-BE49-F238E27FC236}">
                <a16:creationId xmlns:a16="http://schemas.microsoft.com/office/drawing/2014/main" id="{1E3FA9C0-69DF-7971-B444-60585A5D3C1E}"/>
              </a:ext>
            </a:extLst>
          </p:cNvPr>
          <p:cNvSpPr txBox="1">
            <a:spLocks/>
          </p:cNvSpPr>
          <p:nvPr/>
        </p:nvSpPr>
        <p:spPr>
          <a:xfrm>
            <a:off x="336000" y="3673458"/>
            <a:ext cx="522397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毎日</a:t>
            </a:r>
            <a:endParaRPr lang="en-US" altLang="ja-JP" sz="2400" kern="100" dirty="0">
              <a:solidFill>
                <a:schemeClr val="tx1">
                  <a:lumMod val="75000"/>
                  <a:lumOff val="25000"/>
                </a:schemeClr>
              </a:solidFill>
              <a:effectLst/>
            </a:endParaRPr>
          </a:p>
        </p:txBody>
      </p:sp>
    </p:spTree>
    <p:extLst>
      <p:ext uri="{BB962C8B-B14F-4D97-AF65-F5344CB8AC3E}">
        <p14:creationId xmlns:p14="http://schemas.microsoft.com/office/powerpoint/2010/main" val="396502913"/>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457"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hidden"/>
                                      </p:to>
                                    </p:set>
                                  </p:childTnLst>
                                </p:cTn>
                              </p:par>
                              <p:par>
                                <p:cTn id="12" presetID="1" presetClass="exit" presetSubtype="0" fill="hold" grpId="0" nodeType="withEffect">
                                  <p:stCondLst>
                                    <p:cond delay="0"/>
                                  </p:stCondLst>
                                  <p:childTnLst>
                                    <p:set>
                                      <p:cBhvr>
                                        <p:cTn id="13" dur="1" fill="hold">
                                          <p:stCondLst>
                                            <p:cond delay="0"/>
                                          </p:stCondLst>
                                        </p:cTn>
                                        <p:tgtEl>
                                          <p:spTgt spid="2">
                                            <p:txEl>
                                              <p:pRg st="0" end="0"/>
                                            </p:txEl>
                                          </p:spTgt>
                                        </p:tgtEl>
                                        <p:attrNameLst>
                                          <p:attrName>style.visibility</p:attrName>
                                        </p:attrNameLst>
                                      </p:cBhvr>
                                      <p:to>
                                        <p:strVal val="hidden"/>
                                      </p:to>
                                    </p:set>
                                  </p:childTnLst>
                                </p:cTn>
                              </p:par>
                              <p:par>
                                <p:cTn id="14" presetID="1" presetClass="exit" presetSubtype="0" fill="hold" grpId="0" nodeType="withEffect">
                                  <p:stCondLst>
                                    <p:cond delay="0"/>
                                  </p:stCondLst>
                                  <p:childTnLst>
                                    <p:set>
                                      <p:cBhvr>
                                        <p:cTn id="15" dur="1" fill="hold">
                                          <p:stCondLst>
                                            <p:cond delay="0"/>
                                          </p:stCondLst>
                                        </p:cTn>
                                        <p:tgtEl>
                                          <p:spTgt spid="8">
                                            <p:txEl>
                                              <p:pRg st="0" end="0"/>
                                            </p:txEl>
                                          </p:spTgt>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24" restart="whenNotActive" fill="hold" evtFilter="cancelBubble" nodeType="interactiveSeq">
                <p:stCondLst>
                  <p:cond evt="onClick" delay="0">
                    <p:tgtEl>
                      <p:spTgt spid="11"/>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10">
                                            <p:txEl>
                                              <p:pRg st="0" end="0"/>
                                            </p:txEl>
                                          </p:spTgt>
                                        </p:tgtEl>
                                        <p:attrNameLst>
                                          <p:attrName>style.visibility</p:attrName>
                                        </p:attrNameLst>
                                      </p:cBhvr>
                                      <p:to>
                                        <p:strVal val="hidden"/>
                                      </p:to>
                                    </p:set>
                                  </p:childTnLst>
                                </p:cTn>
                              </p:par>
                              <p:par>
                                <p:cTn id="39" presetID="1" presetClass="exit" presetSubtype="0" fill="hold" grpId="0" nodeType="withEffect">
                                  <p:stCondLst>
                                    <p:cond delay="0"/>
                                  </p:stCondLst>
                                  <p:childTnLst>
                                    <p:set>
                                      <p:cBhvr>
                                        <p:cTn id="40" dur="1" fill="hold">
                                          <p:stCondLst>
                                            <p:cond delay="0"/>
                                          </p:stCondLst>
                                        </p:cTn>
                                        <p:tgtEl>
                                          <p:spTgt spid="9">
                                            <p:txEl>
                                              <p:pRg st="0" end="0"/>
                                            </p:txEl>
                                          </p:spTgt>
                                        </p:tgtEl>
                                        <p:attrNameLst>
                                          <p:attrName>style.visibility</p:attrName>
                                        </p:attrNameLst>
                                      </p:cBhvr>
                                      <p:to>
                                        <p:strVal val="hidden"/>
                                      </p:to>
                                    </p:set>
                                  </p:childTnLst>
                                </p:cTn>
                              </p:par>
                              <p:par>
                                <p:cTn id="41" presetID="1" presetClass="exit" presetSubtype="0" fill="hold" grpId="0" nodeType="withEffect">
                                  <p:stCondLst>
                                    <p:cond delay="0"/>
                                  </p:stCondLst>
                                  <p:childTnLst>
                                    <p:set>
                                      <p:cBhvr>
                                        <p:cTn id="42" dur="1" fill="hold">
                                          <p:stCondLst>
                                            <p:cond delay="0"/>
                                          </p:stCondLst>
                                        </p:cTn>
                                        <p:tgtEl>
                                          <p:spTgt spid="14">
                                            <p:txEl>
                                              <p:pRg st="0" end="0"/>
                                            </p:txEl>
                                          </p:spTgt>
                                        </p:tgtEl>
                                        <p:attrNameLst>
                                          <p:attrName>style.visibility</p:attrName>
                                        </p:attrNameLst>
                                      </p:cBhvr>
                                      <p:to>
                                        <p:strVal val="hidden"/>
                                      </p:to>
                                    </p:set>
                                  </p:childTnLst>
                                </p:cTn>
                              </p:par>
                              <p:par>
                                <p:cTn id="43" presetID="1" presetClass="exit" presetSubtype="0" fill="hold" grpId="0" nodeType="withEffect">
                                  <p:stCondLst>
                                    <p:cond delay="0"/>
                                  </p:stCondLst>
                                  <p:childTnLst>
                                    <p:set>
                                      <p:cBhvr>
                                        <p:cTn id="44" dur="1" fill="hold">
                                          <p:stCondLst>
                                            <p:cond delay="0"/>
                                          </p:stCondLst>
                                        </p:cTn>
                                        <p:tgtEl>
                                          <p:spTgt spid="4">
                                            <p:txEl>
                                              <p:pRg st="0" end="0"/>
                                            </p:txEl>
                                          </p:spTgt>
                                        </p:tgtEl>
                                        <p:attrNameLst>
                                          <p:attrName>style.visibility</p:attrName>
                                        </p:attrNameLst>
                                      </p:cBhvr>
                                      <p:to>
                                        <p:strVal val="hidden"/>
                                      </p:to>
                                    </p:set>
                                  </p:childTnLst>
                                </p:cTn>
                              </p:par>
                            </p:childTnLst>
                          </p:cTn>
                        </p:par>
                      </p:childTnLst>
                    </p:cTn>
                  </p:par>
                </p:childTnLst>
              </p:cTn>
              <p:nextCondLst>
                <p:cond evt="onClick" delay="0">
                  <p:tgtEl>
                    <p:spTgt spid="11"/>
                  </p:tgtEl>
                </p:cond>
              </p:nextCondLst>
            </p:seq>
            <p:audio>
              <p:cMediaNode vol="80000">
                <p:cTn id="45" fill="hold" display="0">
                  <p:stCondLst>
                    <p:cond delay="indefinite"/>
                  </p:stCondLst>
                  <p:endCondLst>
                    <p:cond evt="onStopAudio" delay="0">
                      <p:tgtEl>
                        <p:sldTgt/>
                      </p:tgtEl>
                    </p:cond>
                  </p:endCondLst>
                </p:cTn>
                <p:tgtEl>
                  <p:spTgt spid="13"/>
                </p:tgtEl>
              </p:cMediaNode>
            </p:audio>
          </p:childTnLst>
        </p:cTn>
      </p:par>
    </p:tnLst>
    <p:bldLst>
      <p:bldP spid="7" grpId="0" build="allAtOnce"/>
      <p:bldP spid="10" grpId="0" build="allAtOnce"/>
      <p:bldP spid="2" grpId="0" build="allAtOnce"/>
      <p:bldP spid="8" grpId="0" build="allAtOnce"/>
      <p:bldP spid="9" grpId="0" build="allAtOnce"/>
      <p:bldP spid="4" grpId="0" build="allAtOnce"/>
      <p:bldP spid="14" grpId="0" build="allAtOnce"/>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34271E7-FBFF-4000-AFE8-2D83921AE9FD}"/>
              </a:ext>
            </a:extLst>
          </p:cNvPr>
          <p:cNvSpPr txBox="1"/>
          <p:nvPr/>
        </p:nvSpPr>
        <p:spPr>
          <a:xfrm>
            <a:off x="336000" y="360000"/>
            <a:ext cx="11520000" cy="5760000"/>
          </a:xfrm>
          <a:prstGeom prst="rect">
            <a:avLst/>
          </a:prstGeom>
          <a:noFill/>
        </p:spPr>
        <p:txBody>
          <a:bodyPr wrap="square" rtlCol="0">
            <a:noAutofit/>
          </a:bodyPr>
          <a:lstStyle/>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Greetings are the first step </a:t>
            </a:r>
          </a:p>
          <a:p>
            <a:pPr>
              <a:lnSpc>
                <a:spcPct val="120000"/>
              </a:lnSpc>
            </a:pPr>
            <a:endPar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pPr>
              <a:lnSpc>
                <a:spcPct val="120000"/>
              </a:lnSpc>
            </a:pP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in good</a:t>
            </a:r>
            <a:r>
              <a:rPr lang="ja-JP" altLang="en-US"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 </a:t>
            </a:r>
            <a:r>
              <a:rPr lang="en-US" altLang="ja-JP" sz="3600" kern="10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communication.</a:t>
            </a:r>
          </a:p>
        </p:txBody>
      </p:sp>
      <p:sp>
        <p:nvSpPr>
          <p:cNvPr id="5" name="正方形/長方形 4">
            <a:extLst>
              <a:ext uri="{FF2B5EF4-FFF2-40B4-BE49-F238E27FC236}">
                <a16:creationId xmlns:a16="http://schemas.microsoft.com/office/drawing/2014/main" id="{650A70B8-5756-8368-1BB8-0F2ADDF44136}"/>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7" name="テキスト プレースホルダー 2">
            <a:extLst>
              <a:ext uri="{FF2B5EF4-FFF2-40B4-BE49-F238E27FC236}">
                <a16:creationId xmlns:a16="http://schemas.microsoft.com/office/drawing/2014/main" id="{863F509A-928B-674D-DF81-5E8148835F60}"/>
              </a:ext>
            </a:extLst>
          </p:cNvPr>
          <p:cNvSpPr txBox="1">
            <a:spLocks/>
          </p:cNvSpPr>
          <p:nvPr/>
        </p:nvSpPr>
        <p:spPr>
          <a:xfrm flipH="1">
            <a:off x="6713018" y="315552"/>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10" name="テキスト プレースホルダー 2">
            <a:extLst>
              <a:ext uri="{FF2B5EF4-FFF2-40B4-BE49-F238E27FC236}">
                <a16:creationId xmlns:a16="http://schemas.microsoft.com/office/drawing/2014/main" id="{E67BCB3A-3B8F-0F40-0CE9-8C2F0879A3F9}"/>
              </a:ext>
            </a:extLst>
          </p:cNvPr>
          <p:cNvSpPr txBox="1">
            <a:spLocks/>
          </p:cNvSpPr>
          <p:nvPr/>
        </p:nvSpPr>
        <p:spPr>
          <a:xfrm>
            <a:off x="336000" y="986463"/>
            <a:ext cx="10729790"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ja-JP" sz="2400" dirty="0">
                <a:effectLst/>
              </a:rPr>
              <a:t>あいさつは第一歩です</a:t>
            </a:r>
            <a:r>
              <a:rPr lang="en-US" altLang="ja-JP" sz="2400" dirty="0">
                <a:effectLst/>
              </a:rPr>
              <a:t> </a:t>
            </a:r>
            <a:r>
              <a:rPr lang="ja-JP" altLang="en-US" sz="2400" dirty="0">
                <a:effectLst/>
              </a:rPr>
              <a:t>　　　　　　　　　　　　　　　　　　　　　　</a:t>
            </a:r>
            <a:endParaRPr lang="en-US" altLang="ja-JP" sz="3200" kern="100" dirty="0">
              <a:solidFill>
                <a:schemeClr val="tx1">
                  <a:lumMod val="75000"/>
                  <a:lumOff val="25000"/>
                </a:schemeClr>
              </a:solidFill>
              <a:effectLst/>
            </a:endParaRPr>
          </a:p>
        </p:txBody>
      </p:sp>
      <p:pic>
        <p:nvPicPr>
          <p:cNvPr id="3" name="図 2">
            <a:hlinkClick r:id="rId4" action="ppaction://hlinksldjump"/>
            <a:extLst>
              <a:ext uri="{FF2B5EF4-FFF2-40B4-BE49-F238E27FC236}">
                <a16:creationId xmlns:a16="http://schemas.microsoft.com/office/drawing/2014/main" id="{7EB53E38-233A-81F4-C5D3-2CFB775C7B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11" name="図 10">
            <a:extLst>
              <a:ext uri="{FF2B5EF4-FFF2-40B4-BE49-F238E27FC236}">
                <a16:creationId xmlns:a16="http://schemas.microsoft.com/office/drawing/2014/main" id="{284966E2-59AB-C24A-BE45-820070369A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12" name="図 11">
            <a:extLst>
              <a:ext uri="{FF2B5EF4-FFF2-40B4-BE49-F238E27FC236}">
                <a16:creationId xmlns:a16="http://schemas.microsoft.com/office/drawing/2014/main" id="{C494365E-3D9B-E452-545A-19A0BA0627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5545" y="6120000"/>
            <a:ext cx="540000" cy="540000"/>
          </a:xfrm>
          <a:prstGeom prst="rect">
            <a:avLst/>
          </a:prstGeom>
        </p:spPr>
      </p:pic>
      <p:sp>
        <p:nvSpPr>
          <p:cNvPr id="9" name="テキスト プレースホルダー 2">
            <a:extLst>
              <a:ext uri="{FF2B5EF4-FFF2-40B4-BE49-F238E27FC236}">
                <a16:creationId xmlns:a16="http://schemas.microsoft.com/office/drawing/2014/main" id="{D12F13EA-DCE0-F9F3-C78F-FD18237BBF5D}"/>
              </a:ext>
            </a:extLst>
          </p:cNvPr>
          <p:cNvSpPr txBox="1">
            <a:spLocks/>
          </p:cNvSpPr>
          <p:nvPr/>
        </p:nvSpPr>
        <p:spPr>
          <a:xfrm>
            <a:off x="336000" y="2299552"/>
            <a:ext cx="522397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ja-JP" sz="2400" dirty="0">
                <a:effectLst/>
              </a:rPr>
              <a:t>よいコミュニケーションにおける</a:t>
            </a:r>
            <a:endParaRPr lang="en-US" altLang="ja-JP" sz="2400" kern="100" dirty="0">
              <a:solidFill>
                <a:schemeClr val="tx1">
                  <a:lumMod val="75000"/>
                  <a:lumOff val="25000"/>
                </a:schemeClr>
              </a:solidFill>
              <a:effectLst/>
            </a:endParaRPr>
          </a:p>
        </p:txBody>
      </p:sp>
      <p:pic>
        <p:nvPicPr>
          <p:cNvPr id="13" name="L01_P1_Ph_05">
            <a:hlinkClick r:id="" action="ppaction://media"/>
            <a:extLst>
              <a:ext uri="{FF2B5EF4-FFF2-40B4-BE49-F238E27FC236}">
                <a16:creationId xmlns:a16="http://schemas.microsoft.com/office/drawing/2014/main" id="{7BE7D852-7D86-A199-2A1F-896E083E953F}"/>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9269" y="6120000"/>
            <a:ext cx="540000" cy="540000"/>
          </a:xfrm>
          <a:prstGeom prst="rect">
            <a:avLst/>
          </a:prstGeom>
        </p:spPr>
      </p:pic>
    </p:spTree>
    <p:extLst>
      <p:ext uri="{BB962C8B-B14F-4D97-AF65-F5344CB8AC3E}">
        <p14:creationId xmlns:p14="http://schemas.microsoft.com/office/powerpoint/2010/main" val="2577780032"/>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40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9">
                                            <p:txEl>
                                              <p:pRg st="0" end="0"/>
                                            </p:txEl>
                                          </p:spTgt>
                                        </p:tgtEl>
                                        <p:attrNameLst>
                                          <p:attrName>style.visibility</p:attrName>
                                        </p:attrNameLst>
                                      </p:cBhvr>
                                      <p:to>
                                        <p:strVal val="hidden"/>
                                      </p:to>
                                    </p:set>
                                  </p:childTnLst>
                                </p:cTn>
                              </p:par>
                            </p:childTnLst>
                          </p:cTn>
                        </p:par>
                      </p:childTnLst>
                    </p:cTn>
                  </p:par>
                </p:childTnLst>
              </p:cTn>
              <p:nextCondLst>
                <p:cond evt="onClick" delay="0">
                  <p:tgtEl>
                    <p:spTgt spid="11"/>
                  </p:tgtEl>
                </p:cond>
              </p:nextCondLst>
            </p:seq>
            <p:audio>
              <p:cMediaNode vol="80000">
                <p:cTn id="29" fill="hold" display="0">
                  <p:stCondLst>
                    <p:cond delay="indefinite"/>
                  </p:stCondLst>
                  <p:endCondLst>
                    <p:cond evt="onStopAudio" delay="0">
                      <p:tgtEl>
                        <p:sldTgt/>
                      </p:tgtEl>
                    </p:cond>
                  </p:endCondLst>
                </p:cTn>
                <p:tgtEl>
                  <p:spTgt spid="13"/>
                </p:tgtEl>
              </p:cMediaNode>
            </p:audio>
          </p:childTnLst>
        </p:cTn>
      </p:par>
    </p:tnLst>
    <p:bldLst>
      <p:bldP spid="7" grpId="0" build="allAtOnce"/>
      <p:bldP spid="10" grpId="0" build="allAtOnce"/>
      <p:bldP spid="9" grpId="0" build="allAtOnce"/>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724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rPr>
              <a:t>Not just greetings </a:t>
            </a:r>
          </a:p>
          <a:p>
            <a:pPr>
              <a:lnSpc>
                <a:spcPct val="120000"/>
              </a:lnSpc>
            </a:pPr>
            <a:endParaRPr lang="en-US" altLang="ja-JP" sz="3600" dirty="0">
              <a:solidFill>
                <a:schemeClr val="tx1">
                  <a:lumMod val="75000"/>
                  <a:lumOff val="25000"/>
                </a:schemeClr>
              </a:solidFill>
            </a:endParaRPr>
          </a:p>
          <a:p>
            <a:pPr>
              <a:lnSpc>
                <a:spcPct val="120000"/>
              </a:lnSpc>
            </a:pPr>
            <a:r>
              <a:rPr lang="en-US" altLang="ja-JP" sz="3600" dirty="0">
                <a:solidFill>
                  <a:schemeClr val="tx1">
                    <a:lumMod val="75000"/>
                    <a:lumOff val="25000"/>
                  </a:schemeClr>
                </a:solidFill>
              </a:rPr>
              <a:t>but also daily phrases,</a:t>
            </a:r>
          </a:p>
          <a:p>
            <a:pPr>
              <a:lnSpc>
                <a:spcPct val="120000"/>
              </a:lnSpc>
            </a:pPr>
            <a:endParaRPr lang="en-US" altLang="ja-JP" sz="3600" dirty="0">
              <a:solidFill>
                <a:schemeClr val="tx1">
                  <a:lumMod val="75000"/>
                  <a:lumOff val="25000"/>
                </a:schemeClr>
              </a:solidFill>
            </a:endParaRPr>
          </a:p>
          <a:p>
            <a:pPr>
              <a:lnSpc>
                <a:spcPct val="120000"/>
              </a:lnSpc>
            </a:pPr>
            <a:r>
              <a:rPr lang="en-US" altLang="ja-JP" sz="3600" spc="-100" dirty="0">
                <a:solidFill>
                  <a:schemeClr val="tx1">
                    <a:lumMod val="75000"/>
                    <a:lumOff val="25000"/>
                  </a:schemeClr>
                </a:solidFill>
              </a:rPr>
              <a:t>such as “Thank you,” “Excuse me,” and “I’m sorry,</a:t>
            </a:r>
          </a:p>
          <a:p>
            <a:pPr>
              <a:lnSpc>
                <a:spcPct val="120000"/>
              </a:lnSpc>
            </a:pPr>
            <a:endParaRPr lang="en-US" altLang="ja-JP" sz="3600" dirty="0">
              <a:solidFill>
                <a:schemeClr val="tx1">
                  <a:lumMod val="75000"/>
                  <a:lumOff val="25000"/>
                </a:schemeClr>
              </a:solidFill>
            </a:endParaRPr>
          </a:p>
          <a:p>
            <a:pPr>
              <a:lnSpc>
                <a:spcPct val="120000"/>
              </a:lnSpc>
            </a:pPr>
            <a:r>
              <a:rPr lang="en-US" altLang="ja-JP" sz="3600" dirty="0">
                <a:solidFill>
                  <a:schemeClr val="tx1">
                    <a:lumMod val="75000"/>
                    <a:lumOff val="25000"/>
                  </a:schemeClr>
                </a:solidFill>
              </a:rPr>
              <a:t>are essential.</a:t>
            </a:r>
            <a:endParaRPr lang="en-US" altLang="ja-JP" sz="3600" kern="100" dirty="0">
              <a:solidFill>
                <a:schemeClr val="tx1">
                  <a:lumMod val="75000"/>
                  <a:lumOff val="25000"/>
                </a:schemeClr>
              </a:solidFill>
            </a:endParaRPr>
          </a:p>
        </p:txBody>
      </p:sp>
      <p:sp>
        <p:nvSpPr>
          <p:cNvPr id="4" name="正方形/長方形 3">
            <a:extLst>
              <a:ext uri="{FF2B5EF4-FFF2-40B4-BE49-F238E27FC236}">
                <a16:creationId xmlns:a16="http://schemas.microsoft.com/office/drawing/2014/main" id="{89E0351F-190C-BFC2-BD24-6CE3E0C3599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5" name="テキスト プレースホルダー 2">
            <a:extLst>
              <a:ext uri="{FF2B5EF4-FFF2-40B4-BE49-F238E27FC236}">
                <a16:creationId xmlns:a16="http://schemas.microsoft.com/office/drawing/2014/main" id="{F12A864B-D7C6-0D1D-7F0E-B956300AA00D}"/>
              </a:ext>
            </a:extLst>
          </p:cNvPr>
          <p:cNvSpPr txBox="1">
            <a:spLocks/>
          </p:cNvSpPr>
          <p:nvPr/>
        </p:nvSpPr>
        <p:spPr>
          <a:xfrm flipH="1">
            <a:off x="4518204" y="327278"/>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r>
              <a:rPr lang="ja-JP" altLang="en-US" sz="5400" kern="100" dirty="0">
                <a:solidFill>
                  <a:srgbClr val="FF0000"/>
                </a:solidFill>
                <a:effectLst/>
              </a:rPr>
              <a:t>　　</a:t>
            </a:r>
            <a:endParaRPr lang="en-US" altLang="ja-JP" sz="5400" kern="100" dirty="0">
              <a:solidFill>
                <a:srgbClr val="FF0000"/>
              </a:solidFill>
              <a:effectLst/>
            </a:endParaRPr>
          </a:p>
        </p:txBody>
      </p:sp>
      <p:sp>
        <p:nvSpPr>
          <p:cNvPr id="8" name="テキスト プレースホルダー 2">
            <a:extLst>
              <a:ext uri="{FF2B5EF4-FFF2-40B4-BE49-F238E27FC236}">
                <a16:creationId xmlns:a16="http://schemas.microsoft.com/office/drawing/2014/main" id="{524FA661-22CD-10AF-4FE6-80C99DAA610B}"/>
              </a:ext>
            </a:extLst>
          </p:cNvPr>
          <p:cNvSpPr txBox="1">
            <a:spLocks/>
          </p:cNvSpPr>
          <p:nvPr/>
        </p:nvSpPr>
        <p:spPr>
          <a:xfrm flipH="1">
            <a:off x="11780856" y="3007901"/>
            <a:ext cx="402000"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11" name="テキスト プレースホルダー 2">
            <a:extLst>
              <a:ext uri="{FF2B5EF4-FFF2-40B4-BE49-F238E27FC236}">
                <a16:creationId xmlns:a16="http://schemas.microsoft.com/office/drawing/2014/main" id="{B1213F7C-3AA9-9F1E-548A-CB3FB33F87C9}"/>
              </a:ext>
            </a:extLst>
          </p:cNvPr>
          <p:cNvSpPr txBox="1">
            <a:spLocks/>
          </p:cNvSpPr>
          <p:nvPr/>
        </p:nvSpPr>
        <p:spPr>
          <a:xfrm flipH="1">
            <a:off x="5611475" y="1649627"/>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12" name="テキスト プレースホルダー 2">
            <a:extLst>
              <a:ext uri="{FF2B5EF4-FFF2-40B4-BE49-F238E27FC236}">
                <a16:creationId xmlns:a16="http://schemas.microsoft.com/office/drawing/2014/main" id="{E95456D2-3304-AE36-CA54-F7A720A8B295}"/>
              </a:ext>
            </a:extLst>
          </p:cNvPr>
          <p:cNvSpPr txBox="1">
            <a:spLocks/>
          </p:cNvSpPr>
          <p:nvPr/>
        </p:nvSpPr>
        <p:spPr>
          <a:xfrm>
            <a:off x="336000" y="1028915"/>
            <a:ext cx="10753037"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ja-JP" sz="2400" dirty="0">
                <a:solidFill>
                  <a:schemeClr val="tx1">
                    <a:lumMod val="75000"/>
                    <a:lumOff val="25000"/>
                  </a:schemeClr>
                </a:solidFill>
                <a:effectLst/>
              </a:rPr>
              <a:t>あいさつだけでなく</a:t>
            </a:r>
            <a:r>
              <a:rPr lang="ja-JP" altLang="en-US" sz="2400" dirty="0">
                <a:solidFill>
                  <a:schemeClr val="tx1">
                    <a:lumMod val="75000"/>
                    <a:lumOff val="25000"/>
                  </a:schemeClr>
                </a:solidFill>
                <a:effectLst/>
              </a:rPr>
              <a:t>　　　　</a:t>
            </a:r>
            <a:r>
              <a:rPr lang="ja-JP" altLang="en-US" sz="2400" dirty="0">
                <a:effectLst/>
              </a:rPr>
              <a:t>　　　　　　　　</a:t>
            </a:r>
            <a:endParaRPr lang="en-US" altLang="ja-JP" sz="2400" kern="100" dirty="0">
              <a:solidFill>
                <a:schemeClr val="tx1">
                  <a:lumMod val="75000"/>
                  <a:lumOff val="25000"/>
                </a:schemeClr>
              </a:solidFill>
              <a:effectLst/>
            </a:endParaRPr>
          </a:p>
        </p:txBody>
      </p:sp>
      <p:sp>
        <p:nvSpPr>
          <p:cNvPr id="14" name="テキスト プレースホルダー 2">
            <a:extLst>
              <a:ext uri="{FF2B5EF4-FFF2-40B4-BE49-F238E27FC236}">
                <a16:creationId xmlns:a16="http://schemas.microsoft.com/office/drawing/2014/main" id="{A9FE98DE-B7DF-0211-C5FD-25B60E5A4E50}"/>
              </a:ext>
            </a:extLst>
          </p:cNvPr>
          <p:cNvSpPr txBox="1">
            <a:spLocks/>
          </p:cNvSpPr>
          <p:nvPr/>
        </p:nvSpPr>
        <p:spPr>
          <a:xfrm>
            <a:off x="334495" y="2352541"/>
            <a:ext cx="10553961"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日常表現も</a:t>
            </a:r>
            <a:endParaRPr lang="en-US" altLang="ja-JP" sz="2400" kern="100" dirty="0">
              <a:solidFill>
                <a:schemeClr val="tx1">
                  <a:lumMod val="75000"/>
                  <a:lumOff val="25000"/>
                </a:schemeClr>
              </a:solidFill>
              <a:effectLst/>
            </a:endParaRPr>
          </a:p>
        </p:txBody>
      </p:sp>
      <p:sp>
        <p:nvSpPr>
          <p:cNvPr id="15" name="テキスト プレースホルダー 2">
            <a:extLst>
              <a:ext uri="{FF2B5EF4-FFF2-40B4-BE49-F238E27FC236}">
                <a16:creationId xmlns:a16="http://schemas.microsoft.com/office/drawing/2014/main" id="{D33C1C03-4AC3-C934-8196-9956317006FF}"/>
              </a:ext>
            </a:extLst>
          </p:cNvPr>
          <p:cNvSpPr txBox="1">
            <a:spLocks/>
          </p:cNvSpPr>
          <p:nvPr/>
        </p:nvSpPr>
        <p:spPr>
          <a:xfrm>
            <a:off x="334495" y="3668780"/>
            <a:ext cx="947593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dirty="0">
                <a:solidFill>
                  <a:schemeClr val="tx1">
                    <a:lumMod val="75000"/>
                    <a:lumOff val="25000"/>
                  </a:schemeClr>
                </a:solidFill>
                <a:effectLst/>
              </a:rPr>
              <a:t>たとえば「ありがとう」</a:t>
            </a:r>
            <a:r>
              <a:rPr lang="ja-JP" altLang="ja-JP" sz="2400" dirty="0">
                <a:solidFill>
                  <a:schemeClr val="tx1">
                    <a:lumMod val="75000"/>
                    <a:lumOff val="25000"/>
                  </a:schemeClr>
                </a:solidFill>
                <a:effectLst/>
              </a:rPr>
              <a:t>「失礼します」「すみません」のような</a:t>
            </a:r>
            <a:endParaRPr lang="en-US" altLang="ja-JP" sz="2400" kern="100" dirty="0">
              <a:solidFill>
                <a:schemeClr val="tx1">
                  <a:lumMod val="75000"/>
                  <a:lumOff val="25000"/>
                </a:schemeClr>
              </a:solidFill>
              <a:effectLst/>
            </a:endParaRPr>
          </a:p>
        </p:txBody>
      </p:sp>
      <p:pic>
        <p:nvPicPr>
          <p:cNvPr id="9" name="図 8">
            <a:hlinkClick r:id="rId4" action="ppaction://hlinksldjump"/>
            <a:extLst>
              <a:ext uri="{FF2B5EF4-FFF2-40B4-BE49-F238E27FC236}">
                <a16:creationId xmlns:a16="http://schemas.microsoft.com/office/drawing/2014/main" id="{B681C03E-6F55-9A3C-F68D-AED5006B4D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13" name="図 12">
            <a:extLst>
              <a:ext uri="{FF2B5EF4-FFF2-40B4-BE49-F238E27FC236}">
                <a16:creationId xmlns:a16="http://schemas.microsoft.com/office/drawing/2014/main" id="{191CC737-2343-CE27-B2B6-78E99CB723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16" name="図 15">
            <a:extLst>
              <a:ext uri="{FF2B5EF4-FFF2-40B4-BE49-F238E27FC236}">
                <a16:creationId xmlns:a16="http://schemas.microsoft.com/office/drawing/2014/main" id="{C2B71E83-0A69-8FA8-F62A-32827FCCF4F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5545" y="6120000"/>
            <a:ext cx="540000" cy="540000"/>
          </a:xfrm>
          <a:prstGeom prst="rect">
            <a:avLst/>
          </a:prstGeom>
        </p:spPr>
      </p:pic>
      <p:sp>
        <p:nvSpPr>
          <p:cNvPr id="3" name="テキスト プレースホルダー 2">
            <a:extLst>
              <a:ext uri="{FF2B5EF4-FFF2-40B4-BE49-F238E27FC236}">
                <a16:creationId xmlns:a16="http://schemas.microsoft.com/office/drawing/2014/main" id="{64132A5D-790D-D31A-B2EA-23155341EFF7}"/>
              </a:ext>
            </a:extLst>
          </p:cNvPr>
          <p:cNvSpPr txBox="1">
            <a:spLocks/>
          </p:cNvSpPr>
          <p:nvPr/>
        </p:nvSpPr>
        <p:spPr>
          <a:xfrm>
            <a:off x="334495" y="4976864"/>
            <a:ext cx="947593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ja-JP" sz="2400" dirty="0">
                <a:solidFill>
                  <a:schemeClr val="tx1">
                    <a:lumMod val="75000"/>
                    <a:lumOff val="25000"/>
                  </a:schemeClr>
                </a:solidFill>
                <a:effectLst/>
              </a:rPr>
              <a:t>不可欠です</a:t>
            </a:r>
            <a:endParaRPr lang="en-US" altLang="ja-JP" sz="2400" kern="100" dirty="0">
              <a:solidFill>
                <a:schemeClr val="tx1">
                  <a:lumMod val="75000"/>
                  <a:lumOff val="25000"/>
                </a:schemeClr>
              </a:solidFill>
              <a:effectLst/>
            </a:endParaRPr>
          </a:p>
        </p:txBody>
      </p:sp>
      <p:pic>
        <p:nvPicPr>
          <p:cNvPr id="10" name="L01_P1_Ph_06">
            <a:hlinkClick r:id="" action="ppaction://media"/>
            <a:extLst>
              <a:ext uri="{FF2B5EF4-FFF2-40B4-BE49-F238E27FC236}">
                <a16:creationId xmlns:a16="http://schemas.microsoft.com/office/drawing/2014/main" id="{4ADE6A52-B3C4-4A39-F7F4-72933B5656DF}"/>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spTree>
    <p:extLst>
      <p:ext uri="{BB962C8B-B14F-4D97-AF65-F5344CB8AC3E}">
        <p14:creationId xmlns:p14="http://schemas.microsoft.com/office/powerpoint/2010/main" val="3325196548"/>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12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4">
                                            <p:txEl>
                                              <p:pRg st="0" end="0"/>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5">
                                            <p:txEl>
                                              <p:pRg st="0" end="0"/>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hidden"/>
                                      </p:to>
                                    </p:set>
                                  </p:childTnLst>
                                </p:cTn>
                              </p:par>
                              <p:par>
                                <p:cTn id="22" presetID="1" presetClass="exit" presetSubtype="0" fill="hold" grpId="0" nodeType="withEffect">
                                  <p:stCondLst>
                                    <p:cond delay="0"/>
                                  </p:stCondLst>
                                  <p:childTnLst>
                                    <p:set>
                                      <p:cBhvr>
                                        <p:cTn id="23" dur="1" fill="hold">
                                          <p:stCondLst>
                                            <p:cond delay="0"/>
                                          </p:stCondLst>
                                        </p:cTn>
                                        <p:tgtEl>
                                          <p:spTgt spid="14">
                                            <p:txEl>
                                              <p:pRg st="0" end="0"/>
                                            </p:txEl>
                                          </p:spTgt>
                                        </p:tgtEl>
                                        <p:attrNameLst>
                                          <p:attrName>style.visibility</p:attrName>
                                        </p:attrNameLst>
                                      </p:cBhvr>
                                      <p:to>
                                        <p:strVal val="hidden"/>
                                      </p:to>
                                    </p:set>
                                  </p:childTnLst>
                                </p:cTn>
                              </p:par>
                              <p:par>
                                <p:cTn id="24" presetID="1" presetClass="exit" presetSubtype="0" fill="hold" grpId="0" nodeType="withEffect">
                                  <p:stCondLst>
                                    <p:cond delay="0"/>
                                  </p:stCondLst>
                                  <p:childTnLst>
                                    <p:set>
                                      <p:cBhvr>
                                        <p:cTn id="25" dur="1" fill="hold">
                                          <p:stCondLst>
                                            <p:cond delay="0"/>
                                          </p:stCondLst>
                                        </p:cTn>
                                        <p:tgtEl>
                                          <p:spTgt spid="15">
                                            <p:txEl>
                                              <p:pRg st="0" end="0"/>
                                            </p:txEl>
                                          </p:spTgt>
                                        </p:tgtEl>
                                        <p:attrNameLst>
                                          <p:attrName>style.visibility</p:attrName>
                                        </p:attrNameLst>
                                      </p:cBhvr>
                                      <p:to>
                                        <p:strVal val="hidden"/>
                                      </p:to>
                                    </p:set>
                                  </p:childTnLst>
                                </p:cTn>
                              </p:par>
                              <p:par>
                                <p:cTn id="26" presetID="1" presetClass="exit" presetSubtype="0" fill="hold" grpId="0" nodeType="withEffect">
                                  <p:stCondLst>
                                    <p:cond delay="0"/>
                                  </p:stCondLst>
                                  <p:childTnLst>
                                    <p:set>
                                      <p:cBhvr>
                                        <p:cTn id="27"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1" presetClass="exit" presetSubtype="0" fill="hold" grpId="0" nodeType="clickEffect">
                                  <p:stCondLst>
                                    <p:cond delay="0"/>
                                  </p:stCondLst>
                                  <p:childTnLst>
                                    <p:set>
                                      <p:cBhvr>
                                        <p:cTn id="32" dur="1" fill="hold">
                                          <p:stCondLst>
                                            <p:cond delay="0"/>
                                          </p:stCondLst>
                                        </p:cTn>
                                        <p:tgtEl>
                                          <p:spTgt spid="5">
                                            <p:txEl>
                                              <p:pRg st="0" end="0"/>
                                            </p:txEl>
                                          </p:spTgt>
                                        </p:tgtEl>
                                        <p:attrNameLst>
                                          <p:attrName>style.visibility</p:attrName>
                                        </p:attrNameLst>
                                      </p:cBhvr>
                                      <p:to>
                                        <p:strVal val="hidden"/>
                                      </p:to>
                                    </p:set>
                                  </p:childTnLst>
                                </p:cTn>
                              </p:par>
                              <p:par>
                                <p:cTn id="33" presetID="1" presetClass="exit" presetSubtype="0" fill="hold" grpId="0" nodeType="withEffect">
                                  <p:stCondLst>
                                    <p:cond delay="0"/>
                                  </p:stCondLst>
                                  <p:childTnLst>
                                    <p:set>
                                      <p:cBhvr>
                                        <p:cTn id="34" dur="1" fill="hold">
                                          <p:stCondLst>
                                            <p:cond delay="0"/>
                                          </p:stCondLst>
                                        </p:cTn>
                                        <p:tgtEl>
                                          <p:spTgt spid="11">
                                            <p:txEl>
                                              <p:pRg st="0" end="0"/>
                                            </p:txEl>
                                          </p:spTgt>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0"/>
                                          </p:stCondLst>
                                        </p:cTn>
                                        <p:tgtEl>
                                          <p:spTgt spid="8">
                                            <p:txEl>
                                              <p:pRg st="0" end="0"/>
                                            </p:txEl>
                                          </p:spTgt>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audio>
              <p:cMediaNode vol="80000">
                <p:cTn id="45" fill="hold" display="0">
                  <p:stCondLst>
                    <p:cond delay="indefinite"/>
                  </p:stCondLst>
                  <p:endCondLst>
                    <p:cond evt="onStopAudio" delay="0">
                      <p:tgtEl>
                        <p:sldTgt/>
                      </p:tgtEl>
                    </p:cond>
                  </p:endCondLst>
                </p:cTn>
                <p:tgtEl>
                  <p:spTgt spid="10"/>
                </p:tgtEl>
              </p:cMediaNode>
            </p:audio>
          </p:childTnLst>
        </p:cTn>
      </p:par>
    </p:tnLst>
    <p:bldLst>
      <p:bldP spid="5" grpId="0" build="allAtOnce"/>
      <p:bldP spid="8" grpId="0" build="allAtOnce"/>
      <p:bldP spid="11" grpId="0" build="allAtOnce"/>
      <p:bldP spid="12" grpId="0" build="allAtOnce"/>
      <p:bldP spid="14" grpId="0" build="allAtOnce"/>
      <p:bldP spid="15" grpId="0" build="allAtOnce"/>
      <p:bldP spid="3" grpId="0" build="allAtOnce"/>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effectLst/>
                <a:cs typeface="Times New Roman" panose="02020603050405020304" pitchFamily="18" charset="0"/>
              </a:rPr>
              <a:t>They can assist our communication.</a:t>
            </a:r>
            <a:endParaRPr lang="en-US" altLang="ja-JP" sz="3600" kern="100" dirty="0">
              <a:solidFill>
                <a:schemeClr val="tx1">
                  <a:lumMod val="75000"/>
                  <a:lumOff val="25000"/>
                </a:schemeClr>
              </a:solidFill>
            </a:endParaRPr>
          </a:p>
        </p:txBody>
      </p:sp>
      <p:sp>
        <p:nvSpPr>
          <p:cNvPr id="4" name="正方形/長方形 3">
            <a:extLst>
              <a:ext uri="{FF2B5EF4-FFF2-40B4-BE49-F238E27FC236}">
                <a16:creationId xmlns:a16="http://schemas.microsoft.com/office/drawing/2014/main" id="{9E50D178-EF3D-A6D2-4539-8EDE57C213B1}"/>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8" name="テキスト プレースホルダー 2">
            <a:extLst>
              <a:ext uri="{FF2B5EF4-FFF2-40B4-BE49-F238E27FC236}">
                <a16:creationId xmlns:a16="http://schemas.microsoft.com/office/drawing/2014/main" id="{3DD58944-5400-9905-ABFD-DF00BF5432EE}"/>
              </a:ext>
            </a:extLst>
          </p:cNvPr>
          <p:cNvSpPr txBox="1">
            <a:spLocks/>
          </p:cNvSpPr>
          <p:nvPr/>
        </p:nvSpPr>
        <p:spPr>
          <a:xfrm>
            <a:off x="336000" y="1034845"/>
            <a:ext cx="10057625"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それら（のことば）は私たちのコミュニケーションを手助けすることができます</a:t>
            </a:r>
            <a:endParaRPr lang="en-US" altLang="ja-JP" sz="2400" kern="100" dirty="0">
              <a:solidFill>
                <a:schemeClr val="tx1">
                  <a:lumMod val="75000"/>
                  <a:lumOff val="25000"/>
                </a:schemeClr>
              </a:solidFill>
              <a:effectLst/>
            </a:endParaRPr>
          </a:p>
        </p:txBody>
      </p:sp>
      <p:pic>
        <p:nvPicPr>
          <p:cNvPr id="5" name="図 4">
            <a:hlinkClick r:id="rId4" action="ppaction://hlinksldjump"/>
            <a:extLst>
              <a:ext uri="{FF2B5EF4-FFF2-40B4-BE49-F238E27FC236}">
                <a16:creationId xmlns:a16="http://schemas.microsoft.com/office/drawing/2014/main" id="{BF9F27A4-51F2-6826-A3F5-CDFD42BD18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1BE01968-25DD-8D84-62B7-4A26AD3BFD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3" name="L01_P1_Ph_07">
            <a:hlinkClick r:id="" action="ppaction://media"/>
            <a:extLst>
              <a:ext uri="{FF2B5EF4-FFF2-40B4-BE49-F238E27FC236}">
                <a16:creationId xmlns:a16="http://schemas.microsoft.com/office/drawing/2014/main" id="{66CD345C-AC80-2C74-A667-88EC97A8CAE6}"/>
              </a:ext>
            </a:extLst>
          </p:cNvPr>
          <p:cNvPicPr>
            <a:picLocks noChangeAspect="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spTree>
    <p:extLst>
      <p:ext uri="{BB962C8B-B14F-4D97-AF65-F5344CB8AC3E}">
        <p14:creationId xmlns:p14="http://schemas.microsoft.com/office/powerpoint/2010/main" val="2166854662"/>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8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8">
                                            <p:txEl>
                                              <p:pRg st="0" end="0"/>
                                            </p:txEl>
                                          </p:spTgt>
                                        </p:tgtEl>
                                        <p:attrNameLst>
                                          <p:attrName>style.visibility</p:attrName>
                                        </p:attrNameLst>
                                      </p:cBhvr>
                                      <p:to>
                                        <p:strVal val="hidden"/>
                                      </p:to>
                                    </p:set>
                                  </p:childTnLst>
                                </p:cTn>
                              </p:par>
                            </p:childTnLst>
                          </p:cTn>
                        </p:par>
                      </p:childTnLst>
                    </p:cTn>
                  </p:par>
                </p:childTnLst>
              </p:cTn>
              <p:nextCondLst>
                <p:cond evt="onClick" delay="0">
                  <p:tgtEl>
                    <p:spTgt spid="6"/>
                  </p:tgtEl>
                </p:cond>
              </p:nextCondLst>
            </p:seq>
            <p:audio>
              <p:cMediaNode vol="80000">
                <p:cTn id="16" fill="hold" display="0">
                  <p:stCondLst>
                    <p:cond delay="indefinite"/>
                  </p:stCondLst>
                  <p:endCondLst>
                    <p:cond evt="onStopAudio" delay="0">
                      <p:tgtEl>
                        <p:sldTgt/>
                      </p:tgtEl>
                    </p:cond>
                  </p:endCondLst>
                </p:cTn>
                <p:tgtEl>
                  <p:spTgt spid="3"/>
                </p:tgtEl>
              </p:cMediaNode>
            </p:audio>
          </p:childTnLst>
        </p:cTn>
      </p:par>
    </p:tnLst>
    <p:bldLst>
      <p:bldP spid="8"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a:t>
            </a:r>
            <a:r>
              <a:rPr kumimoji="1" lang="en-US" altLang="ja-JP" sz="1400" dirty="0">
                <a:solidFill>
                  <a:schemeClr val="tx1">
                    <a:lumMod val="75000"/>
                    <a:lumOff val="25000"/>
                  </a:schemeClr>
                </a:solidFill>
              </a:rPr>
              <a:t>Introduction/Warm-up</a:t>
            </a:r>
          </a:p>
        </p:txBody>
      </p:sp>
      <p:sp>
        <p:nvSpPr>
          <p:cNvPr id="2" name="テキスト プレースホルダー 2">
            <a:extLst>
              <a:ext uri="{FF2B5EF4-FFF2-40B4-BE49-F238E27FC236}">
                <a16:creationId xmlns:a16="http://schemas.microsoft.com/office/drawing/2014/main" id="{00FF2F41-1AFD-78B1-60E2-351ED2441508}"/>
              </a:ext>
            </a:extLst>
          </p:cNvPr>
          <p:cNvSpPr txBox="1">
            <a:spLocks/>
          </p:cNvSpPr>
          <p:nvPr/>
        </p:nvSpPr>
        <p:spPr>
          <a:xfrm>
            <a:off x="0" y="360000"/>
            <a:ext cx="9573857"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1. Listen and choose the correct meaning for each picture.</a:t>
            </a:r>
          </a:p>
        </p:txBody>
      </p:sp>
      <p:sp>
        <p:nvSpPr>
          <p:cNvPr id="3" name="テキスト プレースホルダー 2">
            <a:extLst>
              <a:ext uri="{FF2B5EF4-FFF2-40B4-BE49-F238E27FC236}">
                <a16:creationId xmlns:a16="http://schemas.microsoft.com/office/drawing/2014/main" id="{68CEF66D-5A4C-797D-7082-509DA20E54D6}"/>
              </a:ext>
            </a:extLst>
          </p:cNvPr>
          <p:cNvSpPr txBox="1">
            <a:spLocks/>
          </p:cNvSpPr>
          <p:nvPr/>
        </p:nvSpPr>
        <p:spPr>
          <a:xfrm>
            <a:off x="0" y="5073269"/>
            <a:ext cx="12192000" cy="106083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3200" kern="100" dirty="0">
                <a:solidFill>
                  <a:schemeClr val="tx1">
                    <a:lumMod val="75000"/>
                    <a:lumOff val="25000"/>
                  </a:schemeClr>
                </a:solidFill>
                <a:effectLst/>
              </a:rPr>
              <a:t>Good luck!</a:t>
            </a:r>
            <a:r>
              <a:rPr lang="ja-JP" altLang="en-US" sz="3200" kern="100" dirty="0">
                <a:solidFill>
                  <a:schemeClr val="tx1">
                    <a:lumMod val="75000"/>
                    <a:lumOff val="25000"/>
                  </a:schemeClr>
                </a:solidFill>
                <a:effectLst/>
              </a:rPr>
              <a:t> </a:t>
            </a:r>
            <a:r>
              <a:rPr lang="en-US" altLang="ja-JP" sz="3200" kern="100" dirty="0">
                <a:solidFill>
                  <a:schemeClr val="tx1">
                    <a:lumMod val="75000"/>
                    <a:lumOff val="25000"/>
                  </a:schemeClr>
                </a:solidFill>
                <a:effectLst/>
              </a:rPr>
              <a:t>/ Good job! /</a:t>
            </a:r>
            <a:r>
              <a:rPr lang="ja-JP" altLang="en-US" sz="3200" kern="100" dirty="0">
                <a:solidFill>
                  <a:schemeClr val="tx1">
                    <a:lumMod val="75000"/>
                    <a:lumOff val="25000"/>
                  </a:schemeClr>
                </a:solidFill>
                <a:effectLst/>
              </a:rPr>
              <a:t> </a:t>
            </a:r>
            <a:r>
              <a:rPr lang="en-US" altLang="ja-JP" sz="3200" kern="100" dirty="0">
                <a:solidFill>
                  <a:schemeClr val="tx1">
                    <a:lumMod val="75000"/>
                    <a:lumOff val="25000"/>
                  </a:schemeClr>
                </a:solidFill>
                <a:effectLst/>
              </a:rPr>
              <a:t>I don’t know.</a:t>
            </a:r>
            <a:r>
              <a:rPr lang="ja-JP" altLang="en-US" sz="3200" kern="100" dirty="0">
                <a:solidFill>
                  <a:schemeClr val="tx1">
                    <a:lumMod val="75000"/>
                    <a:lumOff val="25000"/>
                  </a:schemeClr>
                </a:solidFill>
                <a:effectLst/>
              </a:rPr>
              <a:t> </a:t>
            </a:r>
            <a:r>
              <a:rPr lang="en-US" altLang="ja-JP" sz="3200" kern="100" dirty="0">
                <a:solidFill>
                  <a:schemeClr val="tx1">
                    <a:lumMod val="75000"/>
                    <a:lumOff val="25000"/>
                  </a:schemeClr>
                </a:solidFill>
                <a:effectLst/>
              </a:rPr>
              <a:t>/ Come over here.</a:t>
            </a:r>
            <a:endParaRPr lang="ja-JP" altLang="en-US" sz="3200" kern="100" dirty="0">
              <a:solidFill>
                <a:schemeClr val="tx1">
                  <a:lumMod val="75000"/>
                  <a:lumOff val="25000"/>
                </a:schemeClr>
              </a:solidFill>
              <a:effectLst/>
            </a:endParaRPr>
          </a:p>
        </p:txBody>
      </p:sp>
      <p:pic>
        <p:nvPicPr>
          <p:cNvPr id="4" name="図 3">
            <a:extLst>
              <a:ext uri="{FF2B5EF4-FFF2-40B4-BE49-F238E27FC236}">
                <a16:creationId xmlns:a16="http://schemas.microsoft.com/office/drawing/2014/main" id="{882B2324-EC46-17B2-F5BA-48137542CC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30521" y="3057076"/>
            <a:ext cx="3089064" cy="1905953"/>
          </a:xfrm>
          <a:prstGeom prst="rect">
            <a:avLst/>
          </a:prstGeom>
        </p:spPr>
      </p:pic>
      <p:pic>
        <p:nvPicPr>
          <p:cNvPr id="6" name="図 5">
            <a:extLst>
              <a:ext uri="{FF2B5EF4-FFF2-40B4-BE49-F238E27FC236}">
                <a16:creationId xmlns:a16="http://schemas.microsoft.com/office/drawing/2014/main" id="{576D9A1E-154E-F66B-0B38-09447957D9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3021" y="1165554"/>
            <a:ext cx="2857500" cy="1905953"/>
          </a:xfrm>
          <a:prstGeom prst="rect">
            <a:avLst/>
          </a:prstGeom>
        </p:spPr>
      </p:pic>
      <p:pic>
        <p:nvPicPr>
          <p:cNvPr id="7" name="図 6">
            <a:extLst>
              <a:ext uri="{FF2B5EF4-FFF2-40B4-BE49-F238E27FC236}">
                <a16:creationId xmlns:a16="http://schemas.microsoft.com/office/drawing/2014/main" id="{7A182350-3392-0A4C-FF27-A6915BEE2D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73021" y="3060074"/>
            <a:ext cx="2857500" cy="1905953"/>
          </a:xfrm>
          <a:prstGeom prst="rect">
            <a:avLst/>
          </a:prstGeom>
        </p:spPr>
      </p:pic>
      <p:pic>
        <p:nvPicPr>
          <p:cNvPr id="10" name="図 9">
            <a:extLst>
              <a:ext uri="{FF2B5EF4-FFF2-40B4-BE49-F238E27FC236}">
                <a16:creationId xmlns:a16="http://schemas.microsoft.com/office/drawing/2014/main" id="{1DC20691-E3D0-F31F-4612-D593527BE8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30521" y="1165554"/>
            <a:ext cx="3089064" cy="1905953"/>
          </a:xfrm>
          <a:prstGeom prst="rect">
            <a:avLst/>
          </a:prstGeom>
        </p:spPr>
      </p:pic>
      <p:sp>
        <p:nvSpPr>
          <p:cNvPr id="11" name="テキスト プレースホルダー 2">
            <a:extLst>
              <a:ext uri="{FF2B5EF4-FFF2-40B4-BE49-F238E27FC236}">
                <a16:creationId xmlns:a16="http://schemas.microsoft.com/office/drawing/2014/main" id="{621F9C87-7EDB-D8FF-4067-8597813323AF}"/>
              </a:ext>
            </a:extLst>
          </p:cNvPr>
          <p:cNvSpPr txBox="1">
            <a:spLocks/>
          </p:cNvSpPr>
          <p:nvPr/>
        </p:nvSpPr>
        <p:spPr>
          <a:xfrm>
            <a:off x="2903817" y="1165554"/>
            <a:ext cx="490133" cy="474228"/>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2400" kern="100" dirty="0">
                <a:solidFill>
                  <a:schemeClr val="tx1">
                    <a:lumMod val="75000"/>
                    <a:lumOff val="25000"/>
                  </a:schemeClr>
                </a:solidFill>
                <a:effectLst/>
              </a:rPr>
              <a:t>A</a:t>
            </a:r>
          </a:p>
        </p:txBody>
      </p:sp>
      <p:sp>
        <p:nvSpPr>
          <p:cNvPr id="12" name="テキスト プレースホルダー 2">
            <a:extLst>
              <a:ext uri="{FF2B5EF4-FFF2-40B4-BE49-F238E27FC236}">
                <a16:creationId xmlns:a16="http://schemas.microsoft.com/office/drawing/2014/main" id="{DBA87B14-E2BC-2080-A32A-B91BB6AB2B5A}"/>
              </a:ext>
            </a:extLst>
          </p:cNvPr>
          <p:cNvSpPr txBox="1">
            <a:spLocks/>
          </p:cNvSpPr>
          <p:nvPr/>
        </p:nvSpPr>
        <p:spPr>
          <a:xfrm>
            <a:off x="5781419" y="1190682"/>
            <a:ext cx="490133" cy="474228"/>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2400" kern="100" dirty="0">
                <a:solidFill>
                  <a:schemeClr val="tx1">
                    <a:lumMod val="75000"/>
                    <a:lumOff val="25000"/>
                  </a:schemeClr>
                </a:solidFill>
                <a:effectLst/>
              </a:rPr>
              <a:t>B</a:t>
            </a:r>
          </a:p>
        </p:txBody>
      </p:sp>
      <p:sp>
        <p:nvSpPr>
          <p:cNvPr id="13" name="テキスト プレースホルダー 2">
            <a:extLst>
              <a:ext uri="{FF2B5EF4-FFF2-40B4-BE49-F238E27FC236}">
                <a16:creationId xmlns:a16="http://schemas.microsoft.com/office/drawing/2014/main" id="{C0D18361-9931-C466-9BEB-E333FD0471A2}"/>
              </a:ext>
            </a:extLst>
          </p:cNvPr>
          <p:cNvSpPr txBox="1">
            <a:spLocks/>
          </p:cNvSpPr>
          <p:nvPr/>
        </p:nvSpPr>
        <p:spPr>
          <a:xfrm>
            <a:off x="2903817" y="3098550"/>
            <a:ext cx="490133" cy="474228"/>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2400" kern="100" dirty="0">
                <a:solidFill>
                  <a:schemeClr val="tx1">
                    <a:lumMod val="75000"/>
                    <a:lumOff val="25000"/>
                  </a:schemeClr>
                </a:solidFill>
                <a:effectLst/>
              </a:rPr>
              <a:t>C</a:t>
            </a:r>
          </a:p>
        </p:txBody>
      </p:sp>
      <p:sp>
        <p:nvSpPr>
          <p:cNvPr id="14" name="テキスト プレースホルダー 2">
            <a:extLst>
              <a:ext uri="{FF2B5EF4-FFF2-40B4-BE49-F238E27FC236}">
                <a16:creationId xmlns:a16="http://schemas.microsoft.com/office/drawing/2014/main" id="{1070830D-7CAB-E352-0569-D4A9650E7C8E}"/>
              </a:ext>
            </a:extLst>
          </p:cNvPr>
          <p:cNvSpPr txBox="1">
            <a:spLocks/>
          </p:cNvSpPr>
          <p:nvPr/>
        </p:nvSpPr>
        <p:spPr>
          <a:xfrm>
            <a:off x="5781820" y="3096635"/>
            <a:ext cx="490133" cy="474228"/>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2400" kern="100" dirty="0">
                <a:solidFill>
                  <a:schemeClr val="tx1">
                    <a:lumMod val="75000"/>
                    <a:lumOff val="25000"/>
                  </a:schemeClr>
                </a:solidFill>
                <a:effectLst/>
              </a:rPr>
              <a:t>D</a:t>
            </a:r>
          </a:p>
        </p:txBody>
      </p:sp>
      <p:pic>
        <p:nvPicPr>
          <p:cNvPr id="9" name="図 8">
            <a:hlinkClick r:id="rId8" action="ppaction://hlinksldjump"/>
            <a:extLst>
              <a:ext uri="{FF2B5EF4-FFF2-40B4-BE49-F238E27FC236}">
                <a16:creationId xmlns:a16="http://schemas.microsoft.com/office/drawing/2014/main" id="{C394B248-802A-148C-D7BD-366D11FE5F6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5" name="L01_Warm-up">
            <a:hlinkClick r:id="" action="ppaction://media"/>
            <a:extLst>
              <a:ext uri="{FF2B5EF4-FFF2-40B4-BE49-F238E27FC236}">
                <a16:creationId xmlns:a16="http://schemas.microsoft.com/office/drawing/2014/main" id="{9DAC0521-90AD-101A-CC50-F4A40B295922}"/>
              </a:ext>
            </a:extLst>
          </p:cNvPr>
          <p:cNvPicPr>
            <a:picLocks noChangeAspect="1"/>
          </p:cNvPicPr>
          <p:nvPr>
            <a:audioFile r:link="rId1"/>
            <p:extLst>
              <p:ext uri="{DAA4B4D4-6D71-4841-9C94-3DE7FCFB9230}">
                <p14:media xmlns:p14="http://schemas.microsoft.com/office/powerpoint/2010/main" r:embed="rId2">
                  <p14:trim st="1800" end="48498.0625"/>
                </p14:media>
              </p:ext>
            </p:extLst>
          </p:nvPr>
        </p:nvPicPr>
        <p:blipFill>
          <a:blip r:embed="rId10">
            <a:extLst>
              <a:ext uri="{28A0092B-C50C-407E-A947-70E740481C1C}">
                <a14:useLocalDpi xmlns:a14="http://schemas.microsoft.com/office/drawing/2010/main" val="0"/>
              </a:ext>
            </a:extLst>
          </a:blip>
          <a:srcRect/>
          <a:stretch/>
        </p:blipFill>
        <p:spPr>
          <a:xfrm>
            <a:off x="5832068" y="6119994"/>
            <a:ext cx="533932" cy="540000"/>
          </a:xfrm>
          <a:prstGeom prst="rect">
            <a:avLst/>
          </a:prstGeom>
        </p:spPr>
      </p:pic>
    </p:spTree>
    <p:extLst>
      <p:ext uri="{BB962C8B-B14F-4D97-AF65-F5344CB8AC3E}">
        <p14:creationId xmlns:p14="http://schemas.microsoft.com/office/powerpoint/2010/main" val="4024070191"/>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9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59999"/>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4000" dirty="0">
                <a:solidFill>
                  <a:schemeClr val="tx1">
                    <a:lumMod val="75000"/>
                    <a:lumOff val="25000"/>
                  </a:schemeClr>
                </a:solidFill>
                <a:cs typeface="Times New Roman" panose="02020603050405020304" pitchFamily="18" charset="0"/>
              </a:rPr>
              <a:t>Every </a:t>
            </a:r>
            <a:r>
              <a:rPr lang="en-US" altLang="ja-JP" sz="3600" dirty="0">
                <a:solidFill>
                  <a:schemeClr val="tx1">
                    <a:lumMod val="75000"/>
                    <a:lumOff val="25000"/>
                  </a:schemeClr>
                </a:solidFill>
                <a:cs typeface="Times New Roman" panose="02020603050405020304" pitchFamily="18" charset="0"/>
              </a:rPr>
              <a:t>language</a:t>
            </a:r>
            <a:r>
              <a:rPr lang="en-US" altLang="ja-JP" sz="4000" dirty="0">
                <a:solidFill>
                  <a:schemeClr val="tx1">
                    <a:lumMod val="75000"/>
                    <a:lumOff val="25000"/>
                  </a:schemeClr>
                </a:solidFill>
                <a:cs typeface="Times New Roman" panose="02020603050405020304" pitchFamily="18" charset="0"/>
              </a:rPr>
              <a:t> </a:t>
            </a:r>
          </a:p>
          <a:p>
            <a:pPr>
              <a:lnSpc>
                <a:spcPct val="120000"/>
              </a:lnSpc>
            </a:pPr>
            <a:endParaRPr lang="en-US" altLang="ja-JP" sz="4000" dirty="0">
              <a:solidFill>
                <a:schemeClr val="tx1">
                  <a:lumMod val="75000"/>
                  <a:lumOff val="25000"/>
                </a:schemeClr>
              </a:solidFill>
              <a:cs typeface="Times New Roman" panose="02020603050405020304" pitchFamily="18" charset="0"/>
            </a:endParaRPr>
          </a:p>
          <a:p>
            <a:pPr>
              <a:lnSpc>
                <a:spcPct val="120000"/>
              </a:lnSpc>
            </a:pPr>
            <a:r>
              <a:rPr lang="en-US" altLang="ja-JP" sz="4000" dirty="0">
                <a:solidFill>
                  <a:schemeClr val="tx1">
                    <a:lumMod val="75000"/>
                    <a:lumOff val="25000"/>
                  </a:schemeClr>
                </a:solidFill>
                <a:cs typeface="Times New Roman" panose="02020603050405020304" pitchFamily="18" charset="0"/>
              </a:rPr>
              <a:t>has its own daily phrases.  </a:t>
            </a:r>
            <a:endParaRPr lang="en-US" altLang="ja-JP" sz="4000" kern="100" dirty="0">
              <a:solidFill>
                <a:schemeClr val="tx1">
                  <a:lumMod val="75000"/>
                  <a:lumOff val="25000"/>
                </a:schemeClr>
              </a:solidFill>
            </a:endParaRPr>
          </a:p>
        </p:txBody>
      </p:sp>
      <p:sp>
        <p:nvSpPr>
          <p:cNvPr id="4" name="正方形/長方形 3">
            <a:extLst>
              <a:ext uri="{FF2B5EF4-FFF2-40B4-BE49-F238E27FC236}">
                <a16:creationId xmlns:a16="http://schemas.microsoft.com/office/drawing/2014/main" id="{A4E55C66-4DF9-811D-80C7-B3CFC26996A4}"/>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5" name="テキスト プレースホルダー 2">
            <a:extLst>
              <a:ext uri="{FF2B5EF4-FFF2-40B4-BE49-F238E27FC236}">
                <a16:creationId xmlns:a16="http://schemas.microsoft.com/office/drawing/2014/main" id="{CEAD0DE8-907E-EC84-1D25-A1E9349A40EE}"/>
              </a:ext>
            </a:extLst>
          </p:cNvPr>
          <p:cNvSpPr txBox="1">
            <a:spLocks/>
          </p:cNvSpPr>
          <p:nvPr/>
        </p:nvSpPr>
        <p:spPr>
          <a:xfrm flipH="1">
            <a:off x="4027562" y="371836"/>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8" name="テキスト プレースホルダー 2">
            <a:extLst>
              <a:ext uri="{FF2B5EF4-FFF2-40B4-BE49-F238E27FC236}">
                <a16:creationId xmlns:a16="http://schemas.microsoft.com/office/drawing/2014/main" id="{519AE61A-C782-CA9A-45FC-6F5A60B351A9}"/>
              </a:ext>
            </a:extLst>
          </p:cNvPr>
          <p:cNvSpPr txBox="1">
            <a:spLocks/>
          </p:cNvSpPr>
          <p:nvPr/>
        </p:nvSpPr>
        <p:spPr>
          <a:xfrm>
            <a:off x="336000" y="1094888"/>
            <a:ext cx="10057625"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どの言語にも</a:t>
            </a:r>
            <a:endParaRPr lang="en-US" altLang="ja-JP" sz="2400" kern="100" dirty="0">
              <a:solidFill>
                <a:schemeClr val="tx1">
                  <a:lumMod val="75000"/>
                  <a:lumOff val="25000"/>
                </a:schemeClr>
              </a:solidFill>
              <a:effectLst/>
            </a:endParaRPr>
          </a:p>
        </p:txBody>
      </p:sp>
      <p:pic>
        <p:nvPicPr>
          <p:cNvPr id="9" name="図 8">
            <a:hlinkClick r:id="rId4" action="ppaction://hlinksldjump"/>
            <a:extLst>
              <a:ext uri="{FF2B5EF4-FFF2-40B4-BE49-F238E27FC236}">
                <a16:creationId xmlns:a16="http://schemas.microsoft.com/office/drawing/2014/main" id="{5056ED85-3ED8-AF77-9CEE-73C0233F4C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11" name="図 10">
            <a:extLst>
              <a:ext uri="{FF2B5EF4-FFF2-40B4-BE49-F238E27FC236}">
                <a16:creationId xmlns:a16="http://schemas.microsoft.com/office/drawing/2014/main" id="{E4A2A5A7-DFD7-B7C3-3981-9E9DA502A8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12" name="図 11">
            <a:extLst>
              <a:ext uri="{FF2B5EF4-FFF2-40B4-BE49-F238E27FC236}">
                <a16:creationId xmlns:a16="http://schemas.microsoft.com/office/drawing/2014/main" id="{822F86D6-88AF-E3FD-19E1-D2217C5D42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5545" y="6120000"/>
            <a:ext cx="540000" cy="540000"/>
          </a:xfrm>
          <a:prstGeom prst="rect">
            <a:avLst/>
          </a:prstGeom>
        </p:spPr>
      </p:pic>
      <p:pic>
        <p:nvPicPr>
          <p:cNvPr id="3" name="L01_P1_Ph_08">
            <a:hlinkClick r:id="" action="ppaction://media"/>
            <a:extLst>
              <a:ext uri="{FF2B5EF4-FFF2-40B4-BE49-F238E27FC236}">
                <a16:creationId xmlns:a16="http://schemas.microsoft.com/office/drawing/2014/main" id="{4CE67CE8-D000-0EF0-B4B4-AFFB079BC65C}"/>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sp>
        <p:nvSpPr>
          <p:cNvPr id="6" name="テキスト プレースホルダー 2">
            <a:extLst>
              <a:ext uri="{FF2B5EF4-FFF2-40B4-BE49-F238E27FC236}">
                <a16:creationId xmlns:a16="http://schemas.microsoft.com/office/drawing/2014/main" id="{D2E9598D-FA26-F057-A7F5-9B692990C6CD}"/>
              </a:ext>
            </a:extLst>
          </p:cNvPr>
          <p:cNvSpPr txBox="1">
            <a:spLocks/>
          </p:cNvSpPr>
          <p:nvPr/>
        </p:nvSpPr>
        <p:spPr>
          <a:xfrm>
            <a:off x="335999" y="2571641"/>
            <a:ext cx="10057625"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独自の日常表現があります</a:t>
            </a:r>
            <a:endParaRPr lang="en-US" altLang="ja-JP" sz="2400" kern="100" dirty="0">
              <a:solidFill>
                <a:schemeClr val="tx1">
                  <a:lumMod val="75000"/>
                  <a:lumOff val="25000"/>
                </a:schemeClr>
              </a:solidFill>
              <a:effectLst/>
            </a:endParaRPr>
          </a:p>
        </p:txBody>
      </p:sp>
    </p:spTree>
    <p:extLst>
      <p:ext uri="{BB962C8B-B14F-4D97-AF65-F5344CB8AC3E}">
        <p14:creationId xmlns:p14="http://schemas.microsoft.com/office/powerpoint/2010/main" val="2396317475"/>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6">
                                            <p:txEl>
                                              <p:pRg st="0" end="0"/>
                                            </p:txEl>
                                          </p:spTgt>
                                        </p:tgtEl>
                                        <p:attrNameLst>
                                          <p:attrName>style.visibility</p:attrName>
                                        </p:attrNameLst>
                                      </p:cBhvr>
                                      <p:to>
                                        <p:strVal val="hidden"/>
                                      </p:to>
                                    </p:set>
                                  </p:childTnLst>
                                </p:cTn>
                              </p:par>
                            </p:childTnLst>
                          </p:cTn>
                        </p:par>
                      </p:childTnLst>
                    </p:cTn>
                  </p:par>
                </p:childTnLst>
              </p:cTn>
              <p:nextCondLst>
                <p:cond evt="onClick" delay="0">
                  <p:tgtEl>
                    <p:spTgt spid="11"/>
                  </p:tgtEl>
                </p:cond>
              </p:nextCondLst>
            </p:seq>
            <p:audio>
              <p:cMediaNode vol="80000">
                <p:cTn id="29" fill="hold" display="0">
                  <p:stCondLst>
                    <p:cond delay="indefinite"/>
                  </p:stCondLst>
                  <p:endCondLst>
                    <p:cond evt="onStopAudio" delay="0">
                      <p:tgtEl>
                        <p:sldTgt/>
                      </p:tgtEl>
                    </p:cond>
                  </p:endCondLst>
                </p:cTn>
                <p:tgtEl>
                  <p:spTgt spid="3"/>
                </p:tgtEl>
              </p:cMediaNode>
            </p:audio>
          </p:childTnLst>
        </p:cTn>
      </p:par>
    </p:tnLst>
    <p:bldLst>
      <p:bldP spid="5" grpId="0" build="allAtOnce"/>
      <p:bldP spid="8" grpId="0" build="allAtOnce"/>
      <p:bldP spid="6" grpId="0" build="allAtOnce"/>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5999"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But can we always translate a phrase correctly</a:t>
            </a:r>
          </a:p>
          <a:p>
            <a:pPr>
              <a:lnSpc>
                <a:spcPct val="120000"/>
              </a:lnSpc>
            </a:pPr>
            <a:endParaRPr lang="en-US" altLang="ja-JP" sz="3600" dirty="0">
              <a:solidFill>
                <a:schemeClr val="tx1">
                  <a:lumMod val="75000"/>
                  <a:lumOff val="25000"/>
                </a:schemeClr>
              </a:solidFill>
              <a:cs typeface="Times New Roman" panose="02020603050405020304" pitchFamily="18" charset="0"/>
            </a:endParaRPr>
          </a:p>
          <a:p>
            <a:pPr>
              <a:lnSpc>
                <a:spcPct val="120000"/>
              </a:lnSpc>
            </a:pPr>
            <a:r>
              <a:rPr lang="en-US" altLang="ja-JP" sz="3600" dirty="0">
                <a:solidFill>
                  <a:schemeClr val="tx1">
                    <a:lumMod val="75000"/>
                    <a:lumOff val="25000"/>
                  </a:schemeClr>
                </a:solidFill>
                <a:cs typeface="Times New Roman" panose="02020603050405020304" pitchFamily="18" charset="0"/>
              </a:rPr>
              <a:t>into another language?</a:t>
            </a:r>
            <a:endParaRPr lang="en-US" altLang="ja-JP" sz="3600" kern="100" dirty="0">
              <a:solidFill>
                <a:schemeClr val="tx1">
                  <a:lumMod val="75000"/>
                  <a:lumOff val="25000"/>
                </a:schemeClr>
              </a:solidFill>
            </a:endParaRPr>
          </a:p>
        </p:txBody>
      </p:sp>
      <p:sp>
        <p:nvSpPr>
          <p:cNvPr id="5" name="正方形/長方形 4">
            <a:extLst>
              <a:ext uri="{FF2B5EF4-FFF2-40B4-BE49-F238E27FC236}">
                <a16:creationId xmlns:a16="http://schemas.microsoft.com/office/drawing/2014/main" id="{032FE80B-980C-A89E-7095-1BE99E006C8D}"/>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6" name="テキスト プレースホルダー 2">
            <a:extLst>
              <a:ext uri="{FF2B5EF4-FFF2-40B4-BE49-F238E27FC236}">
                <a16:creationId xmlns:a16="http://schemas.microsoft.com/office/drawing/2014/main" id="{E59CD6C3-9E71-CEB0-ACEB-2AE4B365EEBA}"/>
              </a:ext>
            </a:extLst>
          </p:cNvPr>
          <p:cNvSpPr txBox="1">
            <a:spLocks/>
          </p:cNvSpPr>
          <p:nvPr/>
        </p:nvSpPr>
        <p:spPr>
          <a:xfrm flipH="1">
            <a:off x="11302448" y="356603"/>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12" name="テキスト プレースホルダー 2">
            <a:extLst>
              <a:ext uri="{FF2B5EF4-FFF2-40B4-BE49-F238E27FC236}">
                <a16:creationId xmlns:a16="http://schemas.microsoft.com/office/drawing/2014/main" id="{C46AF8CE-ACD7-4FD3-6C88-258FCA036E72}"/>
              </a:ext>
            </a:extLst>
          </p:cNvPr>
          <p:cNvSpPr txBox="1">
            <a:spLocks/>
          </p:cNvSpPr>
          <p:nvPr/>
        </p:nvSpPr>
        <p:spPr>
          <a:xfrm>
            <a:off x="335999" y="983840"/>
            <a:ext cx="11287730"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ja-JP" dirty="0">
                <a:solidFill>
                  <a:schemeClr val="tx1">
                    <a:lumMod val="75000"/>
                    <a:lumOff val="25000"/>
                  </a:schemeClr>
                </a:solidFill>
                <a:effectLst/>
              </a:rPr>
              <a:t>しかし，いつでもある表現を正確に翻訳できるでしょうか</a:t>
            </a:r>
            <a:endParaRPr lang="en-US" altLang="ja-JP" sz="2400" kern="100" dirty="0">
              <a:solidFill>
                <a:schemeClr val="tx1">
                  <a:lumMod val="75000"/>
                  <a:lumOff val="25000"/>
                </a:schemeClr>
              </a:solidFill>
              <a:effectLst/>
            </a:endParaRPr>
          </a:p>
        </p:txBody>
      </p:sp>
      <p:pic>
        <p:nvPicPr>
          <p:cNvPr id="4" name="図 3">
            <a:hlinkClick r:id="rId4" action="ppaction://hlinksldjump"/>
            <a:extLst>
              <a:ext uri="{FF2B5EF4-FFF2-40B4-BE49-F238E27FC236}">
                <a16:creationId xmlns:a16="http://schemas.microsoft.com/office/drawing/2014/main" id="{F415337E-3F34-A0BE-1668-EF99DA38D2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9" name="図 8">
            <a:extLst>
              <a:ext uri="{FF2B5EF4-FFF2-40B4-BE49-F238E27FC236}">
                <a16:creationId xmlns:a16="http://schemas.microsoft.com/office/drawing/2014/main" id="{C83182AF-49AF-DF23-C8E2-6C414CA962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14" name="図 13">
            <a:extLst>
              <a:ext uri="{FF2B5EF4-FFF2-40B4-BE49-F238E27FC236}">
                <a16:creationId xmlns:a16="http://schemas.microsoft.com/office/drawing/2014/main" id="{9DE26A28-B23A-F512-4111-184F3F723D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5545" y="6120000"/>
            <a:ext cx="540000" cy="540000"/>
          </a:xfrm>
          <a:prstGeom prst="rect">
            <a:avLst/>
          </a:prstGeom>
        </p:spPr>
      </p:pic>
      <p:sp>
        <p:nvSpPr>
          <p:cNvPr id="3" name="テキスト プレースホルダー 2">
            <a:extLst>
              <a:ext uri="{FF2B5EF4-FFF2-40B4-BE49-F238E27FC236}">
                <a16:creationId xmlns:a16="http://schemas.microsoft.com/office/drawing/2014/main" id="{16E9D208-4099-BE83-D418-A09BFDB4E678}"/>
              </a:ext>
            </a:extLst>
          </p:cNvPr>
          <p:cNvSpPr txBox="1">
            <a:spLocks/>
          </p:cNvSpPr>
          <p:nvPr/>
        </p:nvSpPr>
        <p:spPr>
          <a:xfrm>
            <a:off x="335999" y="2307825"/>
            <a:ext cx="11287730"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ja-JP" dirty="0">
                <a:solidFill>
                  <a:schemeClr val="tx1">
                    <a:lumMod val="75000"/>
                    <a:lumOff val="25000"/>
                  </a:schemeClr>
                </a:solidFill>
                <a:effectLst/>
              </a:rPr>
              <a:t>ほかの言語に</a:t>
            </a:r>
            <a:endParaRPr lang="en-US" altLang="ja-JP" sz="2400" kern="100" dirty="0">
              <a:solidFill>
                <a:schemeClr val="tx1">
                  <a:lumMod val="75000"/>
                  <a:lumOff val="25000"/>
                </a:schemeClr>
              </a:solidFill>
              <a:effectLst/>
            </a:endParaRPr>
          </a:p>
        </p:txBody>
      </p:sp>
      <p:pic>
        <p:nvPicPr>
          <p:cNvPr id="8" name="L01_P1_Ph_09">
            <a:hlinkClick r:id="" action="ppaction://media"/>
            <a:extLst>
              <a:ext uri="{FF2B5EF4-FFF2-40B4-BE49-F238E27FC236}">
                <a16:creationId xmlns:a16="http://schemas.microsoft.com/office/drawing/2014/main" id="{ECE0FD5F-EA2F-57CA-57F1-AAF020C93F05}"/>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9269" y="6119999"/>
            <a:ext cx="540001" cy="540001"/>
          </a:xfrm>
          <a:prstGeom prst="rect">
            <a:avLst/>
          </a:prstGeom>
        </p:spPr>
      </p:pic>
    </p:spTree>
    <p:extLst>
      <p:ext uri="{BB962C8B-B14F-4D97-AF65-F5344CB8AC3E}">
        <p14:creationId xmlns:p14="http://schemas.microsoft.com/office/powerpoint/2010/main" val="4093372235"/>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24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16" restart="whenNotActive" fill="hold" evtFilter="cancelBubble" nodeType="interactiveSeq">
                <p:stCondLst>
                  <p:cond evt="onClick" delay="0">
                    <p:tgtEl>
                      <p:spTgt spid="9"/>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childTnLst>
              </p:cTn>
              <p:nextCondLst>
                <p:cond evt="onClick" delay="0">
                  <p:tgtEl>
                    <p:spTgt spid="9"/>
                  </p:tgtEl>
                </p:cond>
              </p:nextCondLst>
            </p:seq>
            <p:audio>
              <p:cMediaNode vol="80000">
                <p:cTn id="29" fill="hold" display="0">
                  <p:stCondLst>
                    <p:cond delay="indefinite"/>
                  </p:stCondLst>
                  <p:endCondLst>
                    <p:cond evt="onStopAudio" delay="0">
                      <p:tgtEl>
                        <p:sldTgt/>
                      </p:tgtEl>
                    </p:cond>
                  </p:endCondLst>
                </p:cTn>
                <p:tgtEl>
                  <p:spTgt spid="8"/>
                </p:tgtEl>
              </p:cMediaNode>
            </p:audio>
          </p:childTnLst>
        </p:cTn>
      </p:par>
    </p:tnLst>
    <p:bldLst>
      <p:bldP spid="6" grpId="0" build="allAtOnce"/>
      <p:bldP spid="12" grpId="0" build="allAtOnce"/>
      <p:bldP spid="3" grpId="0" build="allAtOnce"/>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5999" y="360000"/>
            <a:ext cx="11520000" cy="5757373"/>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Let’s take a look </a:t>
            </a:r>
          </a:p>
          <a:p>
            <a:pPr>
              <a:lnSpc>
                <a:spcPct val="120000"/>
              </a:lnSpc>
            </a:pPr>
            <a:endParaRPr lang="en-US" altLang="ja-JP" sz="3600" dirty="0">
              <a:solidFill>
                <a:schemeClr val="tx1">
                  <a:lumMod val="75000"/>
                  <a:lumOff val="25000"/>
                </a:schemeClr>
              </a:solidFill>
              <a:cs typeface="Times New Roman" panose="02020603050405020304" pitchFamily="18" charset="0"/>
            </a:endParaRPr>
          </a:p>
          <a:p>
            <a:pPr>
              <a:lnSpc>
                <a:spcPct val="120000"/>
              </a:lnSpc>
            </a:pPr>
            <a:r>
              <a:rPr lang="en-US" altLang="ja-JP" sz="3600" dirty="0">
                <a:solidFill>
                  <a:schemeClr val="tx1">
                    <a:lumMod val="75000"/>
                    <a:lumOff val="25000"/>
                  </a:schemeClr>
                </a:solidFill>
                <a:cs typeface="Times New Roman" panose="02020603050405020304" pitchFamily="18" charset="0"/>
              </a:rPr>
              <a:t>at a common Japanese phrase “</a:t>
            </a:r>
            <a:r>
              <a:rPr lang="en-US" altLang="ja-JP" sz="3600" i="1" dirty="0" err="1">
                <a:solidFill>
                  <a:schemeClr val="tx1">
                    <a:lumMod val="75000"/>
                    <a:lumOff val="25000"/>
                  </a:schemeClr>
                </a:solidFill>
                <a:cs typeface="Times New Roman" panose="02020603050405020304" pitchFamily="18" charset="0"/>
              </a:rPr>
              <a:t>Sumimasen</a:t>
            </a:r>
            <a:r>
              <a:rPr lang="en-US" altLang="ja-JP" sz="3600" dirty="0">
                <a:solidFill>
                  <a:schemeClr val="tx1">
                    <a:lumMod val="75000"/>
                    <a:lumOff val="25000"/>
                  </a:schemeClr>
                </a:solidFill>
                <a:cs typeface="Times New Roman" panose="02020603050405020304" pitchFamily="18" charset="0"/>
              </a:rPr>
              <a:t>.”</a:t>
            </a:r>
            <a:endParaRPr lang="en-US" altLang="ja-JP" sz="3600" kern="100" dirty="0">
              <a:solidFill>
                <a:schemeClr val="tx1">
                  <a:lumMod val="75000"/>
                  <a:lumOff val="25000"/>
                </a:schemeClr>
              </a:solidFill>
            </a:endParaRPr>
          </a:p>
        </p:txBody>
      </p:sp>
      <p:sp>
        <p:nvSpPr>
          <p:cNvPr id="4" name="正方形/長方形 3">
            <a:extLst>
              <a:ext uri="{FF2B5EF4-FFF2-40B4-BE49-F238E27FC236}">
                <a16:creationId xmlns:a16="http://schemas.microsoft.com/office/drawing/2014/main" id="{0F5B2FF9-3719-E3F5-66D0-450CD11FDD6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1/Phrase</a:t>
            </a:r>
            <a:endParaRPr kumimoji="1" lang="ja-JP" altLang="en-US" sz="1400" dirty="0">
              <a:solidFill>
                <a:schemeClr val="tx1">
                  <a:lumMod val="75000"/>
                  <a:lumOff val="25000"/>
                </a:schemeClr>
              </a:solidFill>
            </a:endParaRPr>
          </a:p>
        </p:txBody>
      </p:sp>
      <p:sp>
        <p:nvSpPr>
          <p:cNvPr id="5" name="テキスト プレースホルダー 2">
            <a:extLst>
              <a:ext uri="{FF2B5EF4-FFF2-40B4-BE49-F238E27FC236}">
                <a16:creationId xmlns:a16="http://schemas.microsoft.com/office/drawing/2014/main" id="{91C2ABC1-D4A3-34A1-547C-0DDEA986F29B}"/>
              </a:ext>
            </a:extLst>
          </p:cNvPr>
          <p:cNvSpPr txBox="1">
            <a:spLocks/>
          </p:cNvSpPr>
          <p:nvPr/>
        </p:nvSpPr>
        <p:spPr>
          <a:xfrm flipH="1">
            <a:off x="4169666" y="329636"/>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pic>
        <p:nvPicPr>
          <p:cNvPr id="23" name="図 22">
            <a:hlinkClick r:id="rId4" action="ppaction://hlinksldjump"/>
            <a:extLst>
              <a:ext uri="{FF2B5EF4-FFF2-40B4-BE49-F238E27FC236}">
                <a16:creationId xmlns:a16="http://schemas.microsoft.com/office/drawing/2014/main" id="{7DA0DE85-2E6A-3118-F65F-C62FF5825A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24" name="テキスト プレースホルダー 2">
            <a:extLst>
              <a:ext uri="{FF2B5EF4-FFF2-40B4-BE49-F238E27FC236}">
                <a16:creationId xmlns:a16="http://schemas.microsoft.com/office/drawing/2014/main" id="{BD6E92D0-523D-CA46-AAAF-83E2BA5A06F0}"/>
              </a:ext>
            </a:extLst>
          </p:cNvPr>
          <p:cNvSpPr txBox="1">
            <a:spLocks/>
          </p:cNvSpPr>
          <p:nvPr/>
        </p:nvSpPr>
        <p:spPr>
          <a:xfrm>
            <a:off x="335999" y="993483"/>
            <a:ext cx="10057625"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見てみましょう</a:t>
            </a:r>
            <a:endParaRPr lang="en-US" altLang="ja-JP" sz="2400" kern="100" dirty="0">
              <a:solidFill>
                <a:schemeClr val="tx1">
                  <a:lumMod val="75000"/>
                  <a:lumOff val="25000"/>
                </a:schemeClr>
              </a:solidFill>
              <a:effectLst/>
            </a:endParaRPr>
          </a:p>
        </p:txBody>
      </p:sp>
      <p:pic>
        <p:nvPicPr>
          <p:cNvPr id="25" name="図 24">
            <a:extLst>
              <a:ext uri="{FF2B5EF4-FFF2-40B4-BE49-F238E27FC236}">
                <a16:creationId xmlns:a16="http://schemas.microsoft.com/office/drawing/2014/main" id="{61B8B74B-5120-2CBC-256E-991840CB4D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407" y="6120000"/>
            <a:ext cx="540000" cy="540000"/>
          </a:xfrm>
          <a:prstGeom prst="rect">
            <a:avLst/>
          </a:prstGeom>
        </p:spPr>
      </p:pic>
      <p:pic>
        <p:nvPicPr>
          <p:cNvPr id="26" name="図 25">
            <a:extLst>
              <a:ext uri="{FF2B5EF4-FFF2-40B4-BE49-F238E27FC236}">
                <a16:creationId xmlns:a16="http://schemas.microsoft.com/office/drawing/2014/main" id="{88378644-7ADA-B49B-43EE-D1F13140FFB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35545" y="6120000"/>
            <a:ext cx="540000" cy="540000"/>
          </a:xfrm>
          <a:prstGeom prst="rect">
            <a:avLst/>
          </a:prstGeom>
        </p:spPr>
      </p:pic>
      <p:pic>
        <p:nvPicPr>
          <p:cNvPr id="6" name="L01_P1_Ph_10">
            <a:hlinkClick r:id="" action="ppaction://media"/>
            <a:extLst>
              <a:ext uri="{FF2B5EF4-FFF2-40B4-BE49-F238E27FC236}">
                <a16:creationId xmlns:a16="http://schemas.microsoft.com/office/drawing/2014/main" id="{FF2540CD-94A9-6D49-7A7D-B5CF3D252E11}"/>
              </a:ext>
            </a:extLst>
          </p:cNvPr>
          <p:cNvPicPr>
            <a:picLocks noChangeAspect="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p:blipFill>
        <p:spPr>
          <a:xfrm>
            <a:off x="5825999" y="6120000"/>
            <a:ext cx="540000" cy="540000"/>
          </a:xfrm>
          <a:prstGeom prst="rect">
            <a:avLst/>
          </a:prstGeom>
        </p:spPr>
      </p:pic>
      <p:sp>
        <p:nvSpPr>
          <p:cNvPr id="3" name="テキスト プレースホルダー 2">
            <a:extLst>
              <a:ext uri="{FF2B5EF4-FFF2-40B4-BE49-F238E27FC236}">
                <a16:creationId xmlns:a16="http://schemas.microsoft.com/office/drawing/2014/main" id="{819982AD-D2D1-297D-5DBC-77A23520CD6D}"/>
              </a:ext>
            </a:extLst>
          </p:cNvPr>
          <p:cNvSpPr txBox="1">
            <a:spLocks/>
          </p:cNvSpPr>
          <p:nvPr/>
        </p:nvSpPr>
        <p:spPr>
          <a:xfrm>
            <a:off x="335998" y="2362035"/>
            <a:ext cx="10057625"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よくある日本語の表現「すみません」を</a:t>
            </a:r>
            <a:endParaRPr lang="en-US" altLang="ja-JP" sz="2400" kern="100" dirty="0">
              <a:solidFill>
                <a:schemeClr val="tx1">
                  <a:lumMod val="75000"/>
                  <a:lumOff val="25000"/>
                </a:schemeClr>
              </a:solidFill>
              <a:effectLst/>
            </a:endParaRPr>
          </a:p>
        </p:txBody>
      </p:sp>
    </p:spTree>
    <p:extLst>
      <p:ext uri="{BB962C8B-B14F-4D97-AF65-F5344CB8AC3E}">
        <p14:creationId xmlns:p14="http://schemas.microsoft.com/office/powerpoint/2010/main" val="680632618"/>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13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16" restart="whenNotActive" fill="hold" evtFilter="cancelBubble" nodeType="interactiveSeq">
                <p:stCondLst>
                  <p:cond evt="onClick" delay="0">
                    <p:tgtEl>
                      <p:spTgt spid="25"/>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4">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24">
                                            <p:txEl>
                                              <p:pRg st="0" end="0"/>
                                            </p:txEl>
                                          </p:spTgt>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3">
                                            <p:txEl>
                                              <p:pRg st="0" end="0"/>
                                            </p:txEl>
                                          </p:spTgt>
                                        </p:tgtEl>
                                        <p:attrNameLst>
                                          <p:attrName>style.visibility</p:attrName>
                                        </p:attrNameLst>
                                      </p:cBhvr>
                                      <p:to>
                                        <p:strVal val="hidden"/>
                                      </p:to>
                                    </p:set>
                                  </p:childTnLst>
                                </p:cTn>
                              </p:par>
                            </p:childTnLst>
                          </p:cTn>
                        </p:par>
                      </p:childTnLst>
                    </p:cTn>
                  </p:par>
                </p:childTnLst>
              </p:cTn>
              <p:nextCondLst>
                <p:cond evt="onClick" delay="0">
                  <p:tgtEl>
                    <p:spTgt spid="25"/>
                  </p:tgtEl>
                </p:cond>
              </p:nextCondLst>
            </p:seq>
            <p:audio>
              <p:cMediaNode vol="80000">
                <p:cTn id="29" fill="hold" display="0">
                  <p:stCondLst>
                    <p:cond delay="indefinite"/>
                  </p:stCondLst>
                  <p:endCondLst>
                    <p:cond evt="onStopAudio" delay="0">
                      <p:tgtEl>
                        <p:sldTgt/>
                      </p:tgtEl>
                    </p:cond>
                  </p:endCondLst>
                </p:cTn>
                <p:tgtEl>
                  <p:spTgt spid="6"/>
                </p:tgtEl>
              </p:cMediaNode>
            </p:audio>
          </p:childTnLst>
        </p:cTn>
      </p:par>
    </p:tnLst>
    <p:bldLst>
      <p:bldP spid="5" grpId="0" build="allAtOnce"/>
      <p:bldP spid="24" grpId="0" build="allAtOnce"/>
      <p:bldP spid="3" grpId="0" build="allAtOnce"/>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Summary</a:t>
            </a: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1/Summary</a:t>
            </a:r>
          </a:p>
        </p:txBody>
      </p:sp>
      <p:pic>
        <p:nvPicPr>
          <p:cNvPr id="3" name="図 2">
            <a:hlinkClick r:id="rId2" action="ppaction://hlinksldjump"/>
            <a:extLst>
              <a:ext uri="{FF2B5EF4-FFF2-40B4-BE49-F238E27FC236}">
                <a16:creationId xmlns:a16="http://schemas.microsoft.com/office/drawing/2014/main" id="{7AAE4187-A3EB-D173-C56E-DB4F9A1FC1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932623390"/>
      </p:ext>
    </p:extLst>
  </p:cSld>
  <p:clrMapOvr>
    <a:masterClrMapping/>
  </p:clrMapOvr>
  <p:transition advClick="0">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B0635272-4DD2-86D5-BD32-4C24483624E2}"/>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1/Summary</a:t>
            </a:r>
          </a:p>
        </p:txBody>
      </p:sp>
      <p:pic>
        <p:nvPicPr>
          <p:cNvPr id="2" name="図 1">
            <a:hlinkClick r:id="rId4" action="ppaction://hlinksldjump"/>
            <a:extLst>
              <a:ext uri="{FF2B5EF4-FFF2-40B4-BE49-F238E27FC236}">
                <a16:creationId xmlns:a16="http://schemas.microsoft.com/office/drawing/2014/main" id="{3E4123CC-CAB2-3647-50AB-513D12A8A6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3" name="L01_Part1_SUMMARY">
            <a:hlinkClick r:id="" action="ppaction://media"/>
            <a:extLst>
              <a:ext uri="{FF2B5EF4-FFF2-40B4-BE49-F238E27FC236}">
                <a16:creationId xmlns:a16="http://schemas.microsoft.com/office/drawing/2014/main" id="{91149B13-7694-43FE-401F-03F2F9E04C17}"/>
              </a:ext>
            </a:extLst>
          </p:cNvPr>
          <p:cNvPicPr>
            <a:picLocks noChangeAspect="1"/>
          </p:cNvPicPr>
          <p:nvPr>
            <a:audioFile r:link="rId1"/>
            <p:extLst>
              <p:ext uri="{DAA4B4D4-6D71-4841-9C94-3DE7FCFB9230}">
                <p14:media xmlns:p14="http://schemas.microsoft.com/office/powerpoint/2010/main" r:embed="rId2">
                  <p14:trim st="1958" end="1001.1875"/>
                </p14:media>
              </p:ext>
            </p:extLst>
          </p:nvPr>
        </p:nvPicPr>
        <p:blipFill>
          <a:blip r:embed="rId6">
            <a:extLst>
              <a:ext uri="{28A0092B-C50C-407E-A947-70E740481C1C}">
                <a14:useLocalDpi xmlns:a14="http://schemas.microsoft.com/office/drawing/2010/main" val="0"/>
              </a:ext>
            </a:extLst>
          </a:blip>
          <a:srcRect/>
          <a:stretch/>
        </p:blipFill>
        <p:spPr>
          <a:xfrm>
            <a:off x="5826000" y="6120000"/>
            <a:ext cx="540000" cy="546137"/>
          </a:xfrm>
          <a:prstGeom prst="rect">
            <a:avLst/>
          </a:prstGeom>
        </p:spPr>
      </p:pic>
      <p:pic>
        <p:nvPicPr>
          <p:cNvPr id="5" name="図 4">
            <a:extLst>
              <a:ext uri="{FF2B5EF4-FFF2-40B4-BE49-F238E27FC236}">
                <a16:creationId xmlns:a16="http://schemas.microsoft.com/office/drawing/2014/main" id="{0EE55C10-A5B0-635C-E7BD-F406855C8BC8}"/>
              </a:ext>
            </a:extLst>
          </p:cNvPr>
          <p:cNvPicPr>
            <a:picLocks noChangeAspect="1"/>
          </p:cNvPicPr>
          <p:nvPr/>
        </p:nvPicPr>
        <p:blipFill>
          <a:blip r:embed="rId7"/>
          <a:stretch>
            <a:fillRect/>
          </a:stretch>
        </p:blipFill>
        <p:spPr>
          <a:xfrm>
            <a:off x="2156502" y="640389"/>
            <a:ext cx="7878995" cy="5270734"/>
          </a:xfrm>
          <a:prstGeom prst="rect">
            <a:avLst/>
          </a:prstGeom>
        </p:spPr>
      </p:pic>
    </p:spTree>
    <p:extLst>
      <p:ext uri="{BB962C8B-B14F-4D97-AF65-F5344CB8AC3E}">
        <p14:creationId xmlns:p14="http://schemas.microsoft.com/office/powerpoint/2010/main" val="986606601"/>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92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
            <a:extLst>
              <a:ext uri="{FF2B5EF4-FFF2-40B4-BE49-F238E27FC236}">
                <a16:creationId xmlns:a16="http://schemas.microsoft.com/office/drawing/2014/main" id="{82834B3C-44EA-8C1A-839B-F846067D93B9}"/>
              </a:ext>
            </a:extLst>
          </p:cNvPr>
          <p:cNvSpPr txBox="1">
            <a:spLocks/>
          </p:cNvSpPr>
          <p:nvPr/>
        </p:nvSpPr>
        <p:spPr>
          <a:xfrm>
            <a:off x="335999"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effectLst/>
                <a:cs typeface="Times New Roman" panose="02020603050405020304" pitchFamily="18" charset="0"/>
              </a:rPr>
              <a:t>We say, “Hello, it’s nice to see you,” “Good morning, how are you?” and so on when exchanging greetings with other people.  They are the first step in good communication.  Daily phrases, such as “Thank you,” and “Excuse me,” can also assist our communication.  Every language has its own daily phrases.  Let’s look at “</a:t>
            </a:r>
            <a:r>
              <a:rPr lang="en-US" altLang="ja-JP" sz="3600" i="1" dirty="0" err="1">
                <a:solidFill>
                  <a:schemeClr val="tx1">
                    <a:lumMod val="75000"/>
                    <a:lumOff val="25000"/>
                  </a:schemeClr>
                </a:solidFill>
                <a:effectLst/>
                <a:cs typeface="Times New Roman" panose="02020603050405020304" pitchFamily="18" charset="0"/>
              </a:rPr>
              <a:t>Sumimasen</a:t>
            </a:r>
            <a:r>
              <a:rPr lang="en-US" altLang="ja-JP" sz="3600" dirty="0">
                <a:solidFill>
                  <a:schemeClr val="tx1">
                    <a:lumMod val="75000"/>
                    <a:lumOff val="25000"/>
                  </a:schemeClr>
                </a:solidFill>
                <a:effectLst/>
                <a:cs typeface="Times New Roman" panose="02020603050405020304" pitchFamily="18" charset="0"/>
              </a:rPr>
              <a:t>” for example.</a:t>
            </a:r>
          </a:p>
        </p:txBody>
      </p:sp>
      <p:sp>
        <p:nvSpPr>
          <p:cNvPr id="14" name="正方形/長方形 13">
            <a:extLst>
              <a:ext uri="{FF2B5EF4-FFF2-40B4-BE49-F238E27FC236}">
                <a16:creationId xmlns:a16="http://schemas.microsoft.com/office/drawing/2014/main" id="{B0635272-4DD2-86D5-BD32-4C24483624E2}"/>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1/Summary</a:t>
            </a:r>
          </a:p>
        </p:txBody>
      </p:sp>
      <p:pic>
        <p:nvPicPr>
          <p:cNvPr id="2" name="図 1">
            <a:hlinkClick r:id="rId4" action="ppaction://hlinksldjump"/>
            <a:extLst>
              <a:ext uri="{FF2B5EF4-FFF2-40B4-BE49-F238E27FC236}">
                <a16:creationId xmlns:a16="http://schemas.microsoft.com/office/drawing/2014/main" id="{3E4123CC-CAB2-3647-50AB-513D12A8A6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L01_Part1_SUMMARY">
            <a:hlinkClick r:id="" action="ppaction://media"/>
            <a:extLst>
              <a:ext uri="{FF2B5EF4-FFF2-40B4-BE49-F238E27FC236}">
                <a16:creationId xmlns:a16="http://schemas.microsoft.com/office/drawing/2014/main" id="{6E056969-8D40-E468-99E2-445D6239F3B5}"/>
              </a:ext>
            </a:extLst>
          </p:cNvPr>
          <p:cNvPicPr>
            <a:picLocks noChangeAspect="1"/>
          </p:cNvPicPr>
          <p:nvPr>
            <a:audioFile r:link="rId1"/>
            <p:extLst>
              <p:ext uri="{DAA4B4D4-6D71-4841-9C94-3DE7FCFB9230}">
                <p14:media xmlns:p14="http://schemas.microsoft.com/office/powerpoint/2010/main" r:embed="rId2">
                  <p14:trim st="1958" end="1001.1875"/>
                </p14:media>
              </p:ext>
            </p:extLst>
          </p:nvPr>
        </p:nvPicPr>
        <p:blipFill>
          <a:blip r:embed="rId6">
            <a:extLst>
              <a:ext uri="{28A0092B-C50C-407E-A947-70E740481C1C}">
                <a14:useLocalDpi xmlns:a14="http://schemas.microsoft.com/office/drawing/2010/main" val="0"/>
              </a:ext>
            </a:extLst>
          </a:blip>
          <a:srcRect/>
          <a:stretch/>
        </p:blipFill>
        <p:spPr>
          <a:xfrm>
            <a:off x="5825999" y="6113863"/>
            <a:ext cx="540000" cy="546137"/>
          </a:xfrm>
          <a:prstGeom prst="rect">
            <a:avLst/>
          </a:prstGeom>
        </p:spPr>
      </p:pic>
    </p:spTree>
    <p:extLst>
      <p:ext uri="{BB962C8B-B14F-4D97-AF65-F5344CB8AC3E}">
        <p14:creationId xmlns:p14="http://schemas.microsoft.com/office/powerpoint/2010/main" val="1305848307"/>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92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True or False</a:t>
            </a: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1/True or False</a:t>
            </a:r>
          </a:p>
        </p:txBody>
      </p:sp>
      <p:pic>
        <p:nvPicPr>
          <p:cNvPr id="3" name="図 2">
            <a:hlinkClick r:id="rId2" action="ppaction://hlinksldjump"/>
            <a:extLst>
              <a:ext uri="{FF2B5EF4-FFF2-40B4-BE49-F238E27FC236}">
                <a16:creationId xmlns:a16="http://schemas.microsoft.com/office/drawing/2014/main" id="{B0707B57-9B46-6373-4397-537EE87B07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827837797"/>
      </p:ext>
    </p:extLst>
  </p:cSld>
  <p:clrMapOvr>
    <a:masterClrMapping/>
  </p:clrMapOvr>
  <p:transition advClick="0">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プレースホルダー 2">
            <a:extLst>
              <a:ext uri="{FF2B5EF4-FFF2-40B4-BE49-F238E27FC236}">
                <a16:creationId xmlns:a16="http://schemas.microsoft.com/office/drawing/2014/main" id="{61657182-4292-6FCA-6553-3266347CE50D}"/>
              </a:ext>
            </a:extLst>
          </p:cNvPr>
          <p:cNvSpPr txBox="1">
            <a:spLocks/>
          </p:cNvSpPr>
          <p:nvPr/>
        </p:nvSpPr>
        <p:spPr>
          <a:xfrm>
            <a:off x="367942" y="5486186"/>
            <a:ext cx="379309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4000" kern="100" dirty="0">
                <a:solidFill>
                  <a:schemeClr val="tx1">
                    <a:lumMod val="75000"/>
                    <a:lumOff val="25000"/>
                  </a:schemeClr>
                </a:solidFill>
                <a:effectLst/>
              </a:rPr>
              <a:t>Answer</a:t>
            </a:r>
            <a:r>
              <a:rPr lang="ja-JP" altLang="en-US" sz="4000" kern="100" dirty="0">
                <a:solidFill>
                  <a:schemeClr val="tx1">
                    <a:lumMod val="75000"/>
                    <a:lumOff val="25000"/>
                  </a:schemeClr>
                </a:solidFill>
                <a:effectLst/>
              </a:rPr>
              <a:t>（      ）</a:t>
            </a:r>
            <a:endParaRPr lang="en-US" altLang="ja-JP" sz="4000" kern="100" dirty="0">
              <a:solidFill>
                <a:schemeClr val="tx1">
                  <a:lumMod val="75000"/>
                  <a:lumOff val="25000"/>
                </a:schemeClr>
              </a:solidFill>
              <a:effectLst/>
            </a:endParaRPr>
          </a:p>
        </p:txBody>
      </p:sp>
      <p:sp>
        <p:nvSpPr>
          <p:cNvPr id="9" name="正方形/長方形 8">
            <a:extLst>
              <a:ext uri="{FF2B5EF4-FFF2-40B4-BE49-F238E27FC236}">
                <a16:creationId xmlns:a16="http://schemas.microsoft.com/office/drawing/2014/main" id="{07345650-3945-3061-5B54-236083442204}"/>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1/True or False</a:t>
            </a:r>
          </a:p>
        </p:txBody>
      </p:sp>
      <p:sp>
        <p:nvSpPr>
          <p:cNvPr id="12" name="テキスト プレースホルダー 2">
            <a:extLst>
              <a:ext uri="{FF2B5EF4-FFF2-40B4-BE49-F238E27FC236}">
                <a16:creationId xmlns:a16="http://schemas.microsoft.com/office/drawing/2014/main" id="{A06A0C67-DE78-8B3E-C568-122522A76F6E}"/>
              </a:ext>
            </a:extLst>
          </p:cNvPr>
          <p:cNvSpPr txBox="1">
            <a:spLocks/>
          </p:cNvSpPr>
          <p:nvPr/>
        </p:nvSpPr>
        <p:spPr>
          <a:xfrm>
            <a:off x="0" y="360000"/>
            <a:ext cx="2848303"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True or False </a:t>
            </a:r>
            <a:r>
              <a:rPr lang="ja-JP" altLang="en-US" sz="2400" kern="100" dirty="0">
                <a:solidFill>
                  <a:schemeClr val="tx1">
                    <a:lumMod val="75000"/>
                    <a:lumOff val="25000"/>
                  </a:schemeClr>
                </a:solidFill>
                <a:effectLst/>
              </a:rPr>
              <a:t>①</a:t>
            </a:r>
            <a:endParaRPr lang="en-US" altLang="ja-JP" sz="2400" kern="100" dirty="0">
              <a:solidFill>
                <a:schemeClr val="tx1">
                  <a:lumMod val="75000"/>
                  <a:lumOff val="25000"/>
                </a:schemeClr>
              </a:solidFill>
              <a:effectLst/>
            </a:endParaRP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2737669" y="5486186"/>
            <a:ext cx="850373"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4000" kern="100" dirty="0">
                <a:solidFill>
                  <a:srgbClr val="FF0000"/>
                </a:solidFill>
                <a:effectLst/>
              </a:rPr>
              <a:t>T</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67942" y="1080000"/>
            <a:ext cx="11520000" cy="5040000"/>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Greetings are the first step in good communication.</a:t>
            </a:r>
            <a:endParaRPr lang="en-US" altLang="ja-JP" sz="3600" kern="100" dirty="0">
              <a:solidFill>
                <a:schemeClr val="tx1">
                  <a:lumMod val="75000"/>
                  <a:lumOff val="25000"/>
                </a:schemeClr>
              </a:solidFill>
            </a:endParaRPr>
          </a:p>
        </p:txBody>
      </p:sp>
      <p:pic>
        <p:nvPicPr>
          <p:cNvPr id="2" name="図 1">
            <a:hlinkClick r:id="rId4" action="ppaction://hlinksldjump"/>
            <a:extLst>
              <a:ext uri="{FF2B5EF4-FFF2-40B4-BE49-F238E27FC236}">
                <a16:creationId xmlns:a16="http://schemas.microsoft.com/office/drawing/2014/main" id="{93702B38-B881-3F2B-FD46-522D0AA863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図 3">
            <a:extLst>
              <a:ext uri="{FF2B5EF4-FFF2-40B4-BE49-F238E27FC236}">
                <a16:creationId xmlns:a16="http://schemas.microsoft.com/office/drawing/2014/main" id="{0F47DE5F-05D2-9DF4-BC8E-6688E62E19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19593" y="6120000"/>
            <a:ext cx="540000" cy="540000"/>
          </a:xfrm>
          <a:prstGeom prst="rect">
            <a:avLst/>
          </a:prstGeom>
        </p:spPr>
      </p:pic>
      <p:pic>
        <p:nvPicPr>
          <p:cNvPr id="6" name="図 5">
            <a:extLst>
              <a:ext uri="{FF2B5EF4-FFF2-40B4-BE49-F238E27FC236}">
                <a16:creationId xmlns:a16="http://schemas.microsoft.com/office/drawing/2014/main" id="{A5262F5A-DB76-428A-A7EC-4D18C5889FC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3" name="L01_Part1_TF">
            <a:hlinkClick r:id="" action="ppaction://media"/>
            <a:extLst>
              <a:ext uri="{FF2B5EF4-FFF2-40B4-BE49-F238E27FC236}">
                <a16:creationId xmlns:a16="http://schemas.microsoft.com/office/drawing/2014/main" id="{8339D8E7-4B67-8B97-1CDC-ABC49036DE98}"/>
              </a:ext>
            </a:extLst>
          </p:cNvPr>
          <p:cNvPicPr>
            <a:picLocks noChangeAspect="1"/>
          </p:cNvPicPr>
          <p:nvPr>
            <a:audioFile r:link="rId1"/>
            <p:extLst>
              <p:ext uri="{DAA4B4D4-6D71-4841-9C94-3DE7FCFB9230}">
                <p14:media xmlns:p14="http://schemas.microsoft.com/office/powerpoint/2010/main" r:embed="rId2">
                  <p14:trim st="4100" end="16083.9375"/>
                </p14:media>
              </p:ext>
            </p:extLst>
          </p:nvPr>
        </p:nvPicPr>
        <p:blipFill>
          <a:blip r:embed="rId8">
            <a:extLst>
              <a:ext uri="{28A0092B-C50C-407E-A947-70E740481C1C}">
                <a14:useLocalDpi xmlns:a14="http://schemas.microsoft.com/office/drawing/2010/main" val="0"/>
              </a:ext>
            </a:extLst>
          </a:blip>
          <a:srcRect/>
          <a:stretch/>
        </p:blipFill>
        <p:spPr>
          <a:xfrm>
            <a:off x="5826000" y="6116932"/>
            <a:ext cx="540000" cy="546137"/>
          </a:xfrm>
          <a:prstGeom prst="rect">
            <a:avLst/>
          </a:prstGeom>
        </p:spPr>
      </p:pic>
    </p:spTree>
    <p:extLst>
      <p:ext uri="{BB962C8B-B14F-4D97-AF65-F5344CB8AC3E}">
        <p14:creationId xmlns:p14="http://schemas.microsoft.com/office/powerpoint/2010/main" val="3878906583"/>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1" restart="whenNotActive" fill="hold" evtFilter="cancelBubble" nodeType="interactiveSeq">
                <p:stCondLst>
                  <p:cond evt="onClick" delay="0">
                    <p:tgtEl>
                      <p:spTgt spid="6"/>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3"/>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4972" fill="hold"/>
                                        <p:tgtEl>
                                          <p:spTgt spid="3"/>
                                        </p:tgtEl>
                                      </p:cBhvr>
                                    </p:cmd>
                                  </p:childTnLst>
                                </p:cTn>
                              </p:par>
                            </p:childTnLst>
                          </p:cTn>
                        </p:par>
                      </p:childTnLst>
                    </p:cTn>
                  </p:par>
                </p:childTnLst>
              </p:cTn>
              <p:nextCondLst>
                <p:cond evt="onClick" delay="0">
                  <p:tgtEl>
                    <p:spTgt spid="3"/>
                  </p:tgtEl>
                </p:cond>
              </p:nextCondLst>
            </p:seq>
            <p:audio>
              <p:cMediaNode vol="80000">
                <p:cTn id="25" fill="hold" display="0">
                  <p:stCondLst>
                    <p:cond delay="indefinite"/>
                  </p:stCondLst>
                  <p:endCondLst>
                    <p:cond evt="onStopAudio" delay="0">
                      <p:tgtEl>
                        <p:sldTgt/>
                      </p:tgtEl>
                    </p:cond>
                  </p:endCondLst>
                </p:cTn>
                <p:tgtEl>
                  <p:spTgt spid="3"/>
                </p:tgtEl>
              </p:cMediaNode>
            </p:audio>
          </p:childTnLst>
        </p:cTn>
      </p:par>
    </p:tnLst>
    <p:bldLst>
      <p:bldP spid="14" grpId="0"/>
      <p:bldP spid="14" grpId="1"/>
      <p:bldP spid="15" grpId="0"/>
      <p:bldP spid="15" grpId="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2">
            <a:extLst>
              <a:ext uri="{FF2B5EF4-FFF2-40B4-BE49-F238E27FC236}">
                <a16:creationId xmlns:a16="http://schemas.microsoft.com/office/drawing/2014/main" id="{5F065952-9CEE-31AB-4BC0-10A058E7D215}"/>
              </a:ext>
            </a:extLst>
          </p:cNvPr>
          <p:cNvSpPr txBox="1">
            <a:spLocks/>
          </p:cNvSpPr>
          <p:nvPr/>
        </p:nvSpPr>
        <p:spPr>
          <a:xfrm>
            <a:off x="367942" y="5486186"/>
            <a:ext cx="379309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4000" kern="100" dirty="0">
                <a:solidFill>
                  <a:schemeClr val="tx1">
                    <a:lumMod val="75000"/>
                    <a:lumOff val="25000"/>
                  </a:schemeClr>
                </a:solidFill>
                <a:effectLst/>
              </a:rPr>
              <a:t>Answer</a:t>
            </a:r>
            <a:r>
              <a:rPr lang="ja-JP" altLang="en-US" sz="4000" kern="100" dirty="0">
                <a:solidFill>
                  <a:schemeClr val="tx1">
                    <a:lumMod val="75000"/>
                    <a:lumOff val="25000"/>
                  </a:schemeClr>
                </a:solidFill>
                <a:effectLst/>
              </a:rPr>
              <a:t>（      ）</a:t>
            </a:r>
            <a:endParaRPr lang="en-US" altLang="ja-JP" sz="4000" kern="100" dirty="0">
              <a:solidFill>
                <a:schemeClr val="tx1">
                  <a:lumMod val="75000"/>
                  <a:lumOff val="25000"/>
                </a:schemeClr>
              </a:solidFill>
              <a:effectLst/>
            </a:endParaRPr>
          </a:p>
        </p:txBody>
      </p:sp>
      <p:sp>
        <p:nvSpPr>
          <p:cNvPr id="9" name="正方形/長方形 8">
            <a:extLst>
              <a:ext uri="{FF2B5EF4-FFF2-40B4-BE49-F238E27FC236}">
                <a16:creationId xmlns:a16="http://schemas.microsoft.com/office/drawing/2014/main" id="{07345650-3945-3061-5B54-236083442204}"/>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1/True or False</a:t>
            </a:r>
          </a:p>
        </p:txBody>
      </p:sp>
      <p:sp>
        <p:nvSpPr>
          <p:cNvPr id="12" name="テキスト プレースホルダー 2">
            <a:extLst>
              <a:ext uri="{FF2B5EF4-FFF2-40B4-BE49-F238E27FC236}">
                <a16:creationId xmlns:a16="http://schemas.microsoft.com/office/drawing/2014/main" id="{A06A0C67-DE78-8B3E-C568-122522A76F6E}"/>
              </a:ext>
            </a:extLst>
          </p:cNvPr>
          <p:cNvSpPr txBox="1">
            <a:spLocks/>
          </p:cNvSpPr>
          <p:nvPr/>
        </p:nvSpPr>
        <p:spPr>
          <a:xfrm>
            <a:off x="0" y="360000"/>
            <a:ext cx="3128211"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True or False </a:t>
            </a:r>
            <a:r>
              <a:rPr lang="ja-JP" altLang="en-US" sz="2400" kern="100" dirty="0">
                <a:solidFill>
                  <a:schemeClr val="tx1">
                    <a:lumMod val="75000"/>
                    <a:lumOff val="25000"/>
                  </a:schemeClr>
                </a:solidFill>
                <a:effectLst/>
              </a:rPr>
              <a:t>②</a:t>
            </a:r>
            <a:endParaRPr lang="en-US" altLang="ja-JP" sz="2400" kern="100" dirty="0">
              <a:solidFill>
                <a:schemeClr val="tx1">
                  <a:lumMod val="75000"/>
                  <a:lumOff val="25000"/>
                </a:schemeClr>
              </a:solidFill>
              <a:effectLst/>
            </a:endParaRP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2716517" y="5486186"/>
            <a:ext cx="850373"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4000" kern="100" dirty="0">
                <a:solidFill>
                  <a:srgbClr val="FF0000"/>
                </a:solidFill>
                <a:effectLst/>
              </a:rPr>
              <a:t>T</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39999"/>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“Thank you,” “Excuse me,” and “I’m sorry” are essential daily phrases.</a:t>
            </a:r>
            <a:endParaRPr lang="en-US" altLang="ja-JP" sz="3600" kern="100" dirty="0">
              <a:solidFill>
                <a:schemeClr val="tx1">
                  <a:lumMod val="75000"/>
                  <a:lumOff val="25000"/>
                </a:schemeClr>
              </a:solidFill>
            </a:endParaRPr>
          </a:p>
        </p:txBody>
      </p:sp>
      <p:pic>
        <p:nvPicPr>
          <p:cNvPr id="2" name="図 1">
            <a:hlinkClick r:id="rId4" action="ppaction://hlinksldjump"/>
            <a:extLst>
              <a:ext uri="{FF2B5EF4-FFF2-40B4-BE49-F238E27FC236}">
                <a16:creationId xmlns:a16="http://schemas.microsoft.com/office/drawing/2014/main" id="{142E3BAB-49B4-15BB-2475-27CB68BADD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3" name="図 2">
            <a:extLst>
              <a:ext uri="{FF2B5EF4-FFF2-40B4-BE49-F238E27FC236}">
                <a16:creationId xmlns:a16="http://schemas.microsoft.com/office/drawing/2014/main" id="{DFAD7343-30DB-B88B-1F6D-7EFB45A83E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19593" y="6120000"/>
            <a:ext cx="540000" cy="540000"/>
          </a:xfrm>
          <a:prstGeom prst="rect">
            <a:avLst/>
          </a:prstGeom>
        </p:spPr>
      </p:pic>
      <p:pic>
        <p:nvPicPr>
          <p:cNvPr id="4" name="図 3">
            <a:extLst>
              <a:ext uri="{FF2B5EF4-FFF2-40B4-BE49-F238E27FC236}">
                <a16:creationId xmlns:a16="http://schemas.microsoft.com/office/drawing/2014/main" id="{6761093E-3AB4-867E-64D6-6E7701EB56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7" name="L01_Part1_TF">
            <a:hlinkClick r:id="" action="ppaction://media"/>
            <a:extLst>
              <a:ext uri="{FF2B5EF4-FFF2-40B4-BE49-F238E27FC236}">
                <a16:creationId xmlns:a16="http://schemas.microsoft.com/office/drawing/2014/main" id="{D29B1B28-4C7F-8B87-AD19-928AF4D34E5E}"/>
              </a:ext>
            </a:extLst>
          </p:cNvPr>
          <p:cNvPicPr>
            <a:picLocks noChangeAspect="1"/>
          </p:cNvPicPr>
          <p:nvPr>
            <a:audioFile r:link="rId1"/>
            <p:extLst>
              <p:ext uri="{DAA4B4D4-6D71-4841-9C94-3DE7FCFB9230}">
                <p14:media xmlns:p14="http://schemas.microsoft.com/office/powerpoint/2010/main" r:embed="rId2">
                  <p14:trim st="10998" end="8047.9375"/>
                </p14:media>
              </p:ext>
            </p:extLst>
          </p:nvPr>
        </p:nvPicPr>
        <p:blipFill>
          <a:blip r:embed="rId8">
            <a:extLst>
              <a:ext uri="{28A0092B-C50C-407E-A947-70E740481C1C}">
                <a14:useLocalDpi xmlns:a14="http://schemas.microsoft.com/office/drawing/2010/main" val="0"/>
              </a:ext>
            </a:extLst>
          </a:blip>
          <a:srcRect/>
          <a:stretch/>
        </p:blipFill>
        <p:spPr>
          <a:xfrm>
            <a:off x="5826000" y="6116932"/>
            <a:ext cx="540000" cy="546137"/>
          </a:xfrm>
          <a:prstGeom prst="rect">
            <a:avLst/>
          </a:prstGeom>
        </p:spPr>
      </p:pic>
    </p:spTree>
    <p:extLst>
      <p:ext uri="{BB962C8B-B14F-4D97-AF65-F5344CB8AC3E}">
        <p14:creationId xmlns:p14="http://schemas.microsoft.com/office/powerpoint/2010/main" val="1132830235"/>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6110" fill="hold"/>
                                        <p:tgtEl>
                                          <p:spTgt spid="7"/>
                                        </p:tgtEl>
                                      </p:cBhvr>
                                    </p:cmd>
                                  </p:childTnLst>
                                </p:cTn>
                              </p:par>
                            </p:childTnLst>
                          </p:cTn>
                        </p:par>
                      </p:childTnLst>
                    </p:cTn>
                  </p:par>
                </p:childTnLst>
              </p:cTn>
              <p:nextCondLst>
                <p:cond evt="onClick" delay="0">
                  <p:tgtEl>
                    <p:spTgt spid="7"/>
                  </p:tgtEl>
                </p:cond>
              </p:nextCondLst>
            </p:seq>
            <p:audio>
              <p:cMediaNode vol="80000">
                <p:cTn id="25" fill="hold" display="0">
                  <p:stCondLst>
                    <p:cond delay="indefinite"/>
                  </p:stCondLst>
                  <p:endCondLst>
                    <p:cond evt="onStopAudio" delay="0">
                      <p:tgtEl>
                        <p:sldTgt/>
                      </p:tgtEl>
                    </p:cond>
                  </p:endCondLst>
                </p:cTn>
                <p:tgtEl>
                  <p:spTgt spid="7"/>
                </p:tgtEl>
              </p:cMediaNode>
            </p:audio>
          </p:childTnLst>
        </p:cTn>
      </p:par>
    </p:tnLst>
    <p:bldLst>
      <p:bldP spid="14" grpId="0"/>
      <p:bldP spid="14" grpId="1"/>
      <p:bldP spid="15" grpId="0"/>
      <p:bldP spid="15" grpId="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プレースホルダー 2">
            <a:extLst>
              <a:ext uri="{FF2B5EF4-FFF2-40B4-BE49-F238E27FC236}">
                <a16:creationId xmlns:a16="http://schemas.microsoft.com/office/drawing/2014/main" id="{130535DF-4AC1-06F4-C94C-607372F2F68F}"/>
              </a:ext>
            </a:extLst>
          </p:cNvPr>
          <p:cNvSpPr txBox="1">
            <a:spLocks/>
          </p:cNvSpPr>
          <p:nvPr/>
        </p:nvSpPr>
        <p:spPr>
          <a:xfrm>
            <a:off x="367942" y="5486186"/>
            <a:ext cx="379309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4000" kern="100" dirty="0">
                <a:solidFill>
                  <a:schemeClr val="tx1">
                    <a:lumMod val="75000"/>
                    <a:lumOff val="25000"/>
                  </a:schemeClr>
                </a:solidFill>
                <a:effectLst/>
              </a:rPr>
              <a:t>Answer</a:t>
            </a:r>
            <a:r>
              <a:rPr lang="ja-JP" altLang="en-US" sz="4000" kern="100" dirty="0">
                <a:solidFill>
                  <a:schemeClr val="tx1">
                    <a:lumMod val="75000"/>
                    <a:lumOff val="25000"/>
                  </a:schemeClr>
                </a:solidFill>
                <a:effectLst/>
              </a:rPr>
              <a:t>（      ）</a:t>
            </a:r>
            <a:endParaRPr lang="en-US" altLang="ja-JP" sz="4000" kern="100" dirty="0">
              <a:solidFill>
                <a:schemeClr val="tx1">
                  <a:lumMod val="75000"/>
                  <a:lumOff val="25000"/>
                </a:schemeClr>
              </a:solidFill>
              <a:effectLst/>
            </a:endParaRPr>
          </a:p>
        </p:txBody>
      </p:sp>
      <p:sp>
        <p:nvSpPr>
          <p:cNvPr id="9" name="正方形/長方形 8">
            <a:extLst>
              <a:ext uri="{FF2B5EF4-FFF2-40B4-BE49-F238E27FC236}">
                <a16:creationId xmlns:a16="http://schemas.microsoft.com/office/drawing/2014/main" id="{07345650-3945-3061-5B54-236083442204}"/>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1/True or False</a:t>
            </a: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2747339" y="5484154"/>
            <a:ext cx="850373"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4000" kern="100" dirty="0">
                <a:solidFill>
                  <a:srgbClr val="FF0000"/>
                </a:solidFill>
                <a:effectLst/>
              </a:rPr>
              <a:t>F</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40000"/>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Every language has the same daily phrases.</a:t>
            </a:r>
            <a:endParaRPr lang="en-US" altLang="ja-JP" sz="3600" kern="100" dirty="0">
              <a:solidFill>
                <a:schemeClr val="tx1">
                  <a:lumMod val="75000"/>
                  <a:lumOff val="25000"/>
                </a:schemeClr>
              </a:solidFill>
            </a:endParaRPr>
          </a:p>
        </p:txBody>
      </p:sp>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3051208"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True or False </a:t>
            </a:r>
            <a:r>
              <a:rPr lang="ja-JP" altLang="en-US" sz="2400" kern="100" dirty="0">
                <a:solidFill>
                  <a:schemeClr val="tx1">
                    <a:lumMod val="75000"/>
                    <a:lumOff val="25000"/>
                  </a:schemeClr>
                </a:solidFill>
                <a:effectLst/>
              </a:rPr>
              <a:t>③</a:t>
            </a:r>
            <a:endParaRPr lang="en-US" altLang="ja-JP" sz="2400" kern="100" dirty="0">
              <a:solidFill>
                <a:schemeClr val="tx1">
                  <a:lumMod val="75000"/>
                  <a:lumOff val="25000"/>
                </a:schemeClr>
              </a:solidFill>
              <a:effectLst/>
            </a:endParaRPr>
          </a:p>
        </p:txBody>
      </p:sp>
      <p:pic>
        <p:nvPicPr>
          <p:cNvPr id="3" name="図 2">
            <a:hlinkClick r:id="rId4" action="ppaction://hlinksldjump"/>
            <a:extLst>
              <a:ext uri="{FF2B5EF4-FFF2-40B4-BE49-F238E27FC236}">
                <a16:creationId xmlns:a16="http://schemas.microsoft.com/office/drawing/2014/main" id="{132E3F92-9BBA-F0D6-27C7-F6CDD03B5F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図 3">
            <a:extLst>
              <a:ext uri="{FF2B5EF4-FFF2-40B4-BE49-F238E27FC236}">
                <a16:creationId xmlns:a16="http://schemas.microsoft.com/office/drawing/2014/main" id="{F0139CC9-85D4-BB6D-31B0-31E48E21E7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19593" y="6120000"/>
            <a:ext cx="540000" cy="540000"/>
          </a:xfrm>
          <a:prstGeom prst="rect">
            <a:avLst/>
          </a:prstGeom>
        </p:spPr>
      </p:pic>
      <p:pic>
        <p:nvPicPr>
          <p:cNvPr id="5" name="図 4">
            <a:extLst>
              <a:ext uri="{FF2B5EF4-FFF2-40B4-BE49-F238E27FC236}">
                <a16:creationId xmlns:a16="http://schemas.microsoft.com/office/drawing/2014/main" id="{33A6299B-952A-DBC4-74DE-96A8592EBA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7" name="L01_Part1_TF">
            <a:hlinkClick r:id="" action="ppaction://media"/>
            <a:extLst>
              <a:ext uri="{FF2B5EF4-FFF2-40B4-BE49-F238E27FC236}">
                <a16:creationId xmlns:a16="http://schemas.microsoft.com/office/drawing/2014/main" id="{8B97DA22-B535-31FF-FC44-C7AC22C0C1C0}"/>
              </a:ext>
            </a:extLst>
          </p:cNvPr>
          <p:cNvPicPr>
            <a:picLocks noChangeAspect="1"/>
          </p:cNvPicPr>
          <p:nvPr>
            <a:audioFile r:link="rId1"/>
            <p:extLst>
              <p:ext uri="{DAA4B4D4-6D71-4841-9C94-3DE7FCFB9230}">
                <p14:media xmlns:p14="http://schemas.microsoft.com/office/powerpoint/2010/main" r:embed="rId2">
                  <p14:trim st="19381" end="1393.9375"/>
                </p14:media>
              </p:ext>
            </p:extLst>
          </p:nvPr>
        </p:nvPicPr>
        <p:blipFill>
          <a:blip r:embed="rId8">
            <a:extLst>
              <a:ext uri="{28A0092B-C50C-407E-A947-70E740481C1C}">
                <a14:useLocalDpi xmlns:a14="http://schemas.microsoft.com/office/drawing/2010/main" val="0"/>
              </a:ext>
            </a:extLst>
          </a:blip>
          <a:srcRect/>
          <a:stretch/>
        </p:blipFill>
        <p:spPr>
          <a:xfrm>
            <a:off x="5826000" y="6116932"/>
            <a:ext cx="540000" cy="546137"/>
          </a:xfrm>
          <a:prstGeom prst="rect">
            <a:avLst/>
          </a:prstGeom>
        </p:spPr>
      </p:pic>
    </p:spTree>
    <p:extLst>
      <p:ext uri="{BB962C8B-B14F-4D97-AF65-F5344CB8AC3E}">
        <p14:creationId xmlns:p14="http://schemas.microsoft.com/office/powerpoint/2010/main" val="2824879329"/>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4381" fill="hold"/>
                                        <p:tgtEl>
                                          <p:spTgt spid="7"/>
                                        </p:tgtEl>
                                      </p:cBhvr>
                                    </p:cmd>
                                  </p:childTnLst>
                                </p:cTn>
                              </p:par>
                            </p:childTnLst>
                          </p:cTn>
                        </p:par>
                      </p:childTnLst>
                    </p:cTn>
                  </p:par>
                </p:childTnLst>
              </p:cTn>
              <p:nextCondLst>
                <p:cond evt="onClick" delay="0">
                  <p:tgtEl>
                    <p:spTgt spid="7"/>
                  </p:tgtEl>
                </p:cond>
              </p:nextCondLst>
            </p:seq>
            <p:audio>
              <p:cMediaNode vol="80000">
                <p:cTn id="25" fill="hold" display="0">
                  <p:stCondLst>
                    <p:cond delay="indefinite"/>
                  </p:stCondLst>
                  <p:endCondLst>
                    <p:cond evt="onStopAudio" delay="0">
                      <p:tgtEl>
                        <p:sldTgt/>
                      </p:tgtEl>
                    </p:cond>
                  </p:endCondLst>
                </p:cTn>
                <p:tgtEl>
                  <p:spTgt spid="7"/>
                </p:tgtEl>
              </p:cMediaNode>
            </p:audio>
          </p:childTnLst>
        </p:cTn>
      </p:par>
    </p:tnLst>
    <p:bldLst>
      <p:bldP spid="14" grpId="0"/>
      <p:bldP spid="14" grpId="1"/>
      <p:bldP spid="15" grpId="0"/>
      <p:bldP spid="1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図 30">
            <a:extLst>
              <a:ext uri="{FF2B5EF4-FFF2-40B4-BE49-F238E27FC236}">
                <a16:creationId xmlns:a16="http://schemas.microsoft.com/office/drawing/2014/main" id="{24866B14-6EFE-BE69-2B2D-63A7BFC6FCAE}"/>
              </a:ext>
            </a:extLst>
          </p:cNvPr>
          <p:cNvPicPr>
            <a:picLocks noChangeAspect="1"/>
          </p:cNvPicPr>
          <p:nvPr/>
        </p:nvPicPr>
        <p:blipFill>
          <a:blip r:embed="rId4"/>
          <a:stretch>
            <a:fillRect/>
          </a:stretch>
        </p:blipFill>
        <p:spPr>
          <a:xfrm>
            <a:off x="221999" y="1423069"/>
            <a:ext cx="4452743" cy="3352279"/>
          </a:xfrm>
          <a:prstGeom prst="rect">
            <a:avLst/>
          </a:prstGeom>
        </p:spPr>
      </p:pic>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a:t>
            </a:r>
            <a:r>
              <a:rPr kumimoji="1" lang="en-US" altLang="ja-JP" sz="1400" dirty="0">
                <a:solidFill>
                  <a:schemeClr val="tx1">
                    <a:lumMod val="75000"/>
                    <a:lumOff val="25000"/>
                  </a:schemeClr>
                </a:solidFill>
              </a:rPr>
              <a:t>Introduction/Warm-up</a:t>
            </a:r>
          </a:p>
        </p:txBody>
      </p:sp>
      <p:sp>
        <p:nvSpPr>
          <p:cNvPr id="15" name="テキスト プレースホルダー 2">
            <a:extLst>
              <a:ext uri="{FF2B5EF4-FFF2-40B4-BE49-F238E27FC236}">
                <a16:creationId xmlns:a16="http://schemas.microsoft.com/office/drawing/2014/main" id="{D2C74DDA-BEC1-5A79-2BD7-A5AAF570CDFC}"/>
              </a:ext>
            </a:extLst>
          </p:cNvPr>
          <p:cNvSpPr txBox="1">
            <a:spLocks/>
          </p:cNvSpPr>
          <p:nvPr/>
        </p:nvSpPr>
        <p:spPr>
          <a:xfrm>
            <a:off x="0" y="356435"/>
            <a:ext cx="12192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 1. Listen and choose the correct meaning for each picture.</a:t>
            </a:r>
          </a:p>
        </p:txBody>
      </p:sp>
      <p:sp>
        <p:nvSpPr>
          <p:cNvPr id="17" name="テキスト プレースホルダー 2">
            <a:extLst>
              <a:ext uri="{FF2B5EF4-FFF2-40B4-BE49-F238E27FC236}">
                <a16:creationId xmlns:a16="http://schemas.microsoft.com/office/drawing/2014/main" id="{D9FFC248-C74F-5F55-2348-51BC9D58C6FC}"/>
              </a:ext>
            </a:extLst>
          </p:cNvPr>
          <p:cNvSpPr txBox="1">
            <a:spLocks/>
          </p:cNvSpPr>
          <p:nvPr/>
        </p:nvSpPr>
        <p:spPr>
          <a:xfrm>
            <a:off x="245096" y="1423069"/>
            <a:ext cx="518935"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2400" kern="100" dirty="0">
                <a:solidFill>
                  <a:schemeClr val="tx1">
                    <a:lumMod val="75000"/>
                    <a:lumOff val="25000"/>
                  </a:schemeClr>
                </a:solidFill>
                <a:effectLst/>
              </a:rPr>
              <a:t>A</a:t>
            </a:r>
          </a:p>
        </p:txBody>
      </p:sp>
      <p:sp>
        <p:nvSpPr>
          <p:cNvPr id="18" name="テキスト プレースホルダー 2">
            <a:extLst>
              <a:ext uri="{FF2B5EF4-FFF2-40B4-BE49-F238E27FC236}">
                <a16:creationId xmlns:a16="http://schemas.microsoft.com/office/drawing/2014/main" id="{848E4E69-5E7D-0825-0F3E-544ACBE20066}"/>
              </a:ext>
            </a:extLst>
          </p:cNvPr>
          <p:cNvSpPr txBox="1">
            <a:spLocks/>
          </p:cNvSpPr>
          <p:nvPr/>
        </p:nvSpPr>
        <p:spPr>
          <a:xfrm>
            <a:off x="221998" y="5488218"/>
            <a:ext cx="7629229"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chemeClr val="tx1">
                    <a:lumMod val="75000"/>
                    <a:lumOff val="25000"/>
                  </a:schemeClr>
                </a:solidFill>
                <a:effectLst/>
              </a:rPr>
              <a:t>Answer</a:t>
            </a:r>
            <a:r>
              <a:rPr lang="ja-JP" altLang="en-US" sz="3600" kern="100" dirty="0">
                <a:solidFill>
                  <a:schemeClr val="tx1">
                    <a:lumMod val="75000"/>
                    <a:lumOff val="25000"/>
                  </a:schemeClr>
                </a:solidFill>
                <a:effectLst/>
              </a:rPr>
              <a:t>（                                  ）</a:t>
            </a:r>
            <a:endParaRPr lang="en-US" altLang="ja-JP" sz="3600" kern="100" dirty="0">
              <a:solidFill>
                <a:schemeClr val="tx1">
                  <a:lumMod val="75000"/>
                  <a:lumOff val="25000"/>
                </a:schemeClr>
              </a:solidFill>
              <a:effectLst/>
            </a:endParaRPr>
          </a:p>
        </p:txBody>
      </p:sp>
      <p:sp>
        <p:nvSpPr>
          <p:cNvPr id="19" name="テキスト プレースホルダー 2">
            <a:extLst>
              <a:ext uri="{FF2B5EF4-FFF2-40B4-BE49-F238E27FC236}">
                <a16:creationId xmlns:a16="http://schemas.microsoft.com/office/drawing/2014/main" id="{558E16DC-53FC-988C-27B1-7EB29BC17DF6}"/>
              </a:ext>
            </a:extLst>
          </p:cNvPr>
          <p:cNvSpPr txBox="1">
            <a:spLocks/>
          </p:cNvSpPr>
          <p:nvPr/>
        </p:nvSpPr>
        <p:spPr>
          <a:xfrm>
            <a:off x="2781706" y="5488218"/>
            <a:ext cx="3864099"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3600" kern="100" dirty="0">
                <a:solidFill>
                  <a:srgbClr val="FF0000"/>
                </a:solidFill>
                <a:effectLst/>
              </a:rPr>
              <a:t>I don’t know.</a:t>
            </a:r>
          </a:p>
        </p:txBody>
      </p:sp>
      <p:sp>
        <p:nvSpPr>
          <p:cNvPr id="21" name="タイトル 1">
            <a:extLst>
              <a:ext uri="{FF2B5EF4-FFF2-40B4-BE49-F238E27FC236}">
                <a16:creationId xmlns:a16="http://schemas.microsoft.com/office/drawing/2014/main" id="{92B3FFFB-FE21-05CE-4041-60A341210DBA}"/>
              </a:ext>
            </a:extLst>
          </p:cNvPr>
          <p:cNvSpPr txBox="1">
            <a:spLocks/>
          </p:cNvSpPr>
          <p:nvPr/>
        </p:nvSpPr>
        <p:spPr>
          <a:xfrm>
            <a:off x="4674742" y="1423070"/>
            <a:ext cx="7295259" cy="3352278"/>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This gesture means “I don’t know.”  For example, you use it when you don’t know the answer to a question.</a:t>
            </a:r>
            <a:endParaRPr lang="en-US" altLang="ja-JP" sz="3600" kern="100" dirty="0">
              <a:solidFill>
                <a:schemeClr val="tx1">
                  <a:lumMod val="75000"/>
                  <a:lumOff val="25000"/>
                </a:schemeClr>
              </a:solidFill>
            </a:endParaRPr>
          </a:p>
        </p:txBody>
      </p:sp>
      <p:pic>
        <p:nvPicPr>
          <p:cNvPr id="28" name="08 トラック 8">
            <a:hlinkClick r:id="" action="ppaction://media"/>
            <a:extLst>
              <a:ext uri="{FF2B5EF4-FFF2-40B4-BE49-F238E27FC236}">
                <a16:creationId xmlns:a16="http://schemas.microsoft.com/office/drawing/2014/main" id="{21BF66A6-6053-F813-84F8-40E2E5DCDA4B}"/>
              </a:ext>
            </a:extLst>
          </p:cNvPr>
          <p:cNvPicPr>
            <a:picLocks noChangeAspect="1"/>
          </p:cNvPicPr>
          <p:nvPr>
            <a:audioFile r:link="rId1"/>
            <p:extLst>
              <p:ext uri="{DAA4B4D4-6D71-4841-9C94-3DE7FCFB9230}">
                <p14:media xmlns:p14="http://schemas.microsoft.com/office/powerpoint/2010/main" r:embed="rId2">
                  <p14:trim st="11000" end="34553.625"/>
                </p14:media>
              </p:ext>
            </p:extLst>
          </p:nvPr>
        </p:nvPicPr>
        <p:blipFill>
          <a:blip r:embed="rId5">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pic>
        <p:nvPicPr>
          <p:cNvPr id="2" name="図 1">
            <a:hlinkClick r:id="rId6" action="ppaction://hlinksldjump"/>
            <a:extLst>
              <a:ext uri="{FF2B5EF4-FFF2-40B4-BE49-F238E27FC236}">
                <a16:creationId xmlns:a16="http://schemas.microsoft.com/office/drawing/2014/main" id="{D895F5E1-D6FA-1267-5499-8D48673DA4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3" name="図 2">
            <a:extLst>
              <a:ext uri="{FF2B5EF4-FFF2-40B4-BE49-F238E27FC236}">
                <a16:creationId xmlns:a16="http://schemas.microsoft.com/office/drawing/2014/main" id="{D5F52336-5998-3FA7-2DAC-AD65233045F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19593" y="6120000"/>
            <a:ext cx="540000" cy="540000"/>
          </a:xfrm>
          <a:prstGeom prst="rect">
            <a:avLst/>
          </a:prstGeom>
        </p:spPr>
      </p:pic>
      <p:pic>
        <p:nvPicPr>
          <p:cNvPr id="4" name="図 3">
            <a:extLst>
              <a:ext uri="{FF2B5EF4-FFF2-40B4-BE49-F238E27FC236}">
                <a16:creationId xmlns:a16="http://schemas.microsoft.com/office/drawing/2014/main" id="{BD1D26C3-A4FE-BC91-2D3B-3BC6CA8EF24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3600304656"/>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0" restart="whenNotActive" fill="hold" evtFilter="cancelBubble" nodeType="interactiveSeq">
                <p:stCondLst>
                  <p:cond evt="onClick" delay="0">
                    <p:tgtEl>
                      <p:spTgt spid="28"/>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9751" fill="hold"/>
                                        <p:tgtEl>
                                          <p:spTgt spid="28"/>
                                        </p:tgtEl>
                                      </p:cBhvr>
                                    </p:cmd>
                                  </p:childTnLst>
                                </p:cTn>
                              </p:par>
                            </p:childTnLst>
                          </p:cTn>
                        </p:par>
                      </p:childTnLst>
                    </p:cTn>
                  </p:par>
                </p:childTnLst>
              </p:cTn>
              <p:nextCondLst>
                <p:cond evt="onClick" delay="0">
                  <p:tgtEl>
                    <p:spTgt spid="28"/>
                  </p:tgtEl>
                </p:cond>
              </p:nextCondLst>
            </p:seq>
            <p:audio>
              <p:cMediaNode vol="80000">
                <p:cTn id="25" fill="hold" display="0">
                  <p:stCondLst>
                    <p:cond delay="indefinite"/>
                  </p:stCondLst>
                  <p:endCondLst>
                    <p:cond evt="onStopAudio" delay="0">
                      <p:tgtEl>
                        <p:sldTgt/>
                      </p:tgtEl>
                    </p:cond>
                  </p:endCondLst>
                </p:cTn>
                <p:tgtEl>
                  <p:spTgt spid="28"/>
                </p:tgtEl>
              </p:cMediaNode>
            </p:audio>
          </p:childTnLst>
        </p:cTn>
      </p:par>
    </p:tnLst>
    <p:bldLst>
      <p:bldP spid="19" grpId="0"/>
      <p:bldP spid="19" grpId="1"/>
      <p:bldP spid="21" grpId="0"/>
      <p:bldP spid="21" grpId="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1543510" y="2924493"/>
            <a:ext cx="9104979"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What is the topic of the passage?</a:t>
            </a: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1/What is the topic of the passage?</a:t>
            </a:r>
          </a:p>
        </p:txBody>
      </p:sp>
      <p:pic>
        <p:nvPicPr>
          <p:cNvPr id="3" name="図 2">
            <a:hlinkClick r:id="rId2" action="ppaction://hlinksldjump"/>
            <a:extLst>
              <a:ext uri="{FF2B5EF4-FFF2-40B4-BE49-F238E27FC236}">
                <a16:creationId xmlns:a16="http://schemas.microsoft.com/office/drawing/2014/main" id="{B0707B57-9B46-6373-4397-537EE87B07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099456858"/>
      </p:ext>
    </p:extLst>
  </p:cSld>
  <p:clrMapOvr>
    <a:masterClrMapping/>
  </p:clrMapOvr>
  <p:transition advClick="0">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プレースホルダー 2">
            <a:extLst>
              <a:ext uri="{FF2B5EF4-FFF2-40B4-BE49-F238E27FC236}">
                <a16:creationId xmlns:a16="http://schemas.microsoft.com/office/drawing/2014/main" id="{61657182-4292-6FCA-6553-3266347CE50D}"/>
              </a:ext>
            </a:extLst>
          </p:cNvPr>
          <p:cNvSpPr txBox="1">
            <a:spLocks/>
          </p:cNvSpPr>
          <p:nvPr/>
        </p:nvSpPr>
        <p:spPr>
          <a:xfrm>
            <a:off x="367942" y="5486186"/>
            <a:ext cx="379309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4000" kern="100" dirty="0">
                <a:solidFill>
                  <a:schemeClr val="tx1">
                    <a:lumMod val="75000"/>
                    <a:lumOff val="25000"/>
                  </a:schemeClr>
                </a:solidFill>
                <a:effectLst/>
              </a:rPr>
              <a:t>Answer</a:t>
            </a:r>
            <a:r>
              <a:rPr lang="ja-JP" altLang="en-US" sz="4000" kern="100" dirty="0">
                <a:solidFill>
                  <a:schemeClr val="tx1">
                    <a:lumMod val="75000"/>
                    <a:lumOff val="25000"/>
                  </a:schemeClr>
                </a:solidFill>
                <a:effectLst/>
              </a:rPr>
              <a:t>（      ）</a:t>
            </a:r>
            <a:endParaRPr lang="en-US" altLang="ja-JP" sz="4000" kern="100" dirty="0">
              <a:solidFill>
                <a:schemeClr val="tx1">
                  <a:lumMod val="75000"/>
                  <a:lumOff val="25000"/>
                </a:schemeClr>
              </a:solidFill>
              <a:effectLst/>
            </a:endParaRPr>
          </a:p>
        </p:txBody>
      </p:sp>
      <p:sp>
        <p:nvSpPr>
          <p:cNvPr id="9" name="正方形/長方形 8">
            <a:extLst>
              <a:ext uri="{FF2B5EF4-FFF2-40B4-BE49-F238E27FC236}">
                <a16:creationId xmlns:a16="http://schemas.microsoft.com/office/drawing/2014/main" id="{07345650-3945-3061-5B54-236083442204}"/>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1/What is the topic of the passage?</a:t>
            </a:r>
          </a:p>
        </p:txBody>
      </p:sp>
      <p:sp>
        <p:nvSpPr>
          <p:cNvPr id="12" name="テキスト プレースホルダー 2">
            <a:extLst>
              <a:ext uri="{FF2B5EF4-FFF2-40B4-BE49-F238E27FC236}">
                <a16:creationId xmlns:a16="http://schemas.microsoft.com/office/drawing/2014/main" id="{A06A0C67-DE78-8B3E-C568-122522A76F6E}"/>
              </a:ext>
            </a:extLst>
          </p:cNvPr>
          <p:cNvSpPr txBox="1">
            <a:spLocks/>
          </p:cNvSpPr>
          <p:nvPr/>
        </p:nvSpPr>
        <p:spPr>
          <a:xfrm>
            <a:off x="0" y="360000"/>
            <a:ext cx="12192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What is the topic of the passage?</a:t>
            </a: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2737669" y="5486186"/>
            <a:ext cx="850373"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4000" kern="100" dirty="0">
                <a:solidFill>
                  <a:srgbClr val="FF0000"/>
                </a:solidFill>
                <a:effectLst/>
              </a:rPr>
              <a:t>b</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67942" y="1766806"/>
            <a:ext cx="11520000" cy="3545857"/>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marL="742950" indent="-742950">
              <a:lnSpc>
                <a:spcPct val="120000"/>
              </a:lnSpc>
              <a:buFont typeface="+mj-lt"/>
              <a:buAutoNum type="alphaLcPeriod"/>
            </a:pPr>
            <a:r>
              <a:rPr lang="en-US" altLang="ja-JP" sz="3600" dirty="0">
                <a:solidFill>
                  <a:schemeClr val="tx1">
                    <a:lumMod val="75000"/>
                    <a:lumOff val="25000"/>
                  </a:schemeClr>
                </a:solidFill>
                <a:cs typeface="Times New Roman" panose="02020603050405020304" pitchFamily="18" charset="0"/>
              </a:rPr>
              <a:t>essential communication </a:t>
            </a:r>
          </a:p>
          <a:p>
            <a:pPr marL="742950" indent="-742950">
              <a:lnSpc>
                <a:spcPct val="120000"/>
              </a:lnSpc>
              <a:buFont typeface="+mj-lt"/>
              <a:buAutoNum type="alphaLcPeriod"/>
            </a:pPr>
            <a:r>
              <a:rPr lang="en-US" altLang="ja-JP" sz="3600" dirty="0">
                <a:solidFill>
                  <a:schemeClr val="tx1">
                    <a:lumMod val="75000"/>
                    <a:lumOff val="25000"/>
                  </a:schemeClr>
                </a:solidFill>
                <a:cs typeface="Times New Roman" panose="02020603050405020304" pitchFamily="18" charset="0"/>
              </a:rPr>
              <a:t>greetings and daily phrases</a:t>
            </a:r>
          </a:p>
          <a:p>
            <a:pPr marL="742950" indent="-742950">
              <a:lnSpc>
                <a:spcPct val="120000"/>
              </a:lnSpc>
              <a:buFont typeface="+mj-lt"/>
              <a:buAutoNum type="alphaLcPeriod"/>
            </a:pPr>
            <a:r>
              <a:rPr lang="en-US" altLang="ja-JP" sz="3600" dirty="0">
                <a:solidFill>
                  <a:schemeClr val="tx1">
                    <a:lumMod val="75000"/>
                    <a:lumOff val="25000"/>
                  </a:schemeClr>
                </a:solidFill>
                <a:cs typeface="Times New Roman" panose="02020603050405020304" pitchFamily="18" charset="0"/>
              </a:rPr>
              <a:t>a common Japanese phrase</a:t>
            </a:r>
            <a:r>
              <a:rPr lang="ja-JP" altLang="en-US" sz="3600" dirty="0">
                <a:solidFill>
                  <a:schemeClr val="tx1">
                    <a:lumMod val="75000"/>
                    <a:lumOff val="25000"/>
                  </a:schemeClr>
                </a:solidFill>
                <a:cs typeface="Times New Roman" panose="02020603050405020304" pitchFamily="18" charset="0"/>
              </a:rPr>
              <a:t>　</a:t>
            </a:r>
          </a:p>
        </p:txBody>
      </p:sp>
      <p:pic>
        <p:nvPicPr>
          <p:cNvPr id="2" name="図 1">
            <a:hlinkClick r:id="rId2" action="ppaction://hlinksldjump"/>
            <a:extLst>
              <a:ext uri="{FF2B5EF4-FFF2-40B4-BE49-F238E27FC236}">
                <a16:creationId xmlns:a16="http://schemas.microsoft.com/office/drawing/2014/main" id="{93702B38-B881-3F2B-FD46-522D0AA863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A5262F5A-DB76-428A-A7EC-4D18C5889F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
        <p:nvSpPr>
          <p:cNvPr id="3" name="テキスト プレースホルダー 2">
            <a:extLst>
              <a:ext uri="{FF2B5EF4-FFF2-40B4-BE49-F238E27FC236}">
                <a16:creationId xmlns:a16="http://schemas.microsoft.com/office/drawing/2014/main" id="{F9B2649E-9944-BC5F-C80A-3394D50EA21A}"/>
              </a:ext>
            </a:extLst>
          </p:cNvPr>
          <p:cNvSpPr txBox="1">
            <a:spLocks/>
          </p:cNvSpPr>
          <p:nvPr/>
        </p:nvSpPr>
        <p:spPr>
          <a:xfrm>
            <a:off x="0" y="1080000"/>
            <a:ext cx="12192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—It’s about </a:t>
            </a:r>
            <a:r>
              <a:rPr lang="ja-JP" altLang="en-US" sz="2400" kern="100" dirty="0">
                <a:solidFill>
                  <a:schemeClr val="tx1">
                    <a:lumMod val="75000"/>
                    <a:lumOff val="25000"/>
                  </a:schemeClr>
                </a:solidFill>
                <a:effectLst/>
              </a:rPr>
              <a:t>̠̠　̠　̠　̠　̠　̠　̠　̠　̠　̠　̠　̠　̠　̠　̠　̠ </a:t>
            </a:r>
            <a:r>
              <a:rPr lang="en-US" altLang="ja-JP" sz="2400" kern="100" dirty="0">
                <a:solidFill>
                  <a:schemeClr val="tx1">
                    <a:lumMod val="75000"/>
                    <a:lumOff val="25000"/>
                  </a:schemeClr>
                </a:solidFill>
                <a:effectLst/>
              </a:rPr>
              <a:t>.</a:t>
            </a:r>
          </a:p>
        </p:txBody>
      </p:sp>
    </p:spTree>
    <p:extLst>
      <p:ext uri="{BB962C8B-B14F-4D97-AF65-F5344CB8AC3E}">
        <p14:creationId xmlns:p14="http://schemas.microsoft.com/office/powerpoint/2010/main" val="3128856279"/>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14" grpId="0"/>
      <p:bldP spid="14" grpId="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2162228" y="2924493"/>
            <a:ext cx="7867544"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Paragraph </a:t>
            </a:r>
            <a:r>
              <a:rPr lang="en-US" altLang="ja-JP" sz="4000" b="1" dirty="0">
                <a:latin typeface="UD デジタル 教科書体 NK-B" panose="02020700000000000000" pitchFamily="18" charset="-128"/>
                <a:ea typeface="UD デジタル 教科書体 NK-B" panose="02020700000000000000" pitchFamily="18" charset="-128"/>
              </a:rPr>
              <a:t>Chart</a:t>
            </a:r>
            <a:endParaRPr kumimoji="1" lang="en-US" altLang="ja-JP" sz="4000" b="1" dirty="0">
              <a:latin typeface="UD デジタル 教科書体 NK-B" panose="02020700000000000000" pitchFamily="18" charset="-128"/>
              <a:ea typeface="UD デジタル 教科書体 NK-B" panose="02020700000000000000" pitchFamily="18" charset="-128"/>
            </a:endParaRP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1/Paragraph </a:t>
            </a:r>
            <a:r>
              <a:rPr lang="en-US" altLang="ja-JP" sz="1400" dirty="0">
                <a:solidFill>
                  <a:schemeClr val="tx1">
                    <a:lumMod val="75000"/>
                    <a:lumOff val="25000"/>
                  </a:schemeClr>
                </a:solidFill>
              </a:rPr>
              <a:t>Chart</a:t>
            </a:r>
            <a:endParaRPr kumimoji="1" lang="en-US" altLang="ja-JP" sz="1400" dirty="0">
              <a:solidFill>
                <a:schemeClr val="tx1">
                  <a:lumMod val="75000"/>
                  <a:lumOff val="25000"/>
                </a:schemeClr>
              </a:solidFill>
            </a:endParaRPr>
          </a:p>
        </p:txBody>
      </p:sp>
      <p:pic>
        <p:nvPicPr>
          <p:cNvPr id="3" name="図 2">
            <a:hlinkClick r:id="rId2" action="ppaction://hlinksldjump"/>
            <a:extLst>
              <a:ext uri="{FF2B5EF4-FFF2-40B4-BE49-F238E27FC236}">
                <a16:creationId xmlns:a16="http://schemas.microsoft.com/office/drawing/2014/main" id="{F6F11BF1-44A5-6E82-0FC4-99C0E1BEF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441410624"/>
      </p:ext>
    </p:extLst>
  </p:cSld>
  <p:clrMapOvr>
    <a:masterClrMapping/>
  </p:clrMapOvr>
  <p:transition advClick="0">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33737289-430A-5156-A2CC-7779502636F8}"/>
              </a:ext>
            </a:extLst>
          </p:cNvPr>
          <p:cNvSpPr txBox="1">
            <a:spLocks/>
          </p:cNvSpPr>
          <p:nvPr/>
        </p:nvSpPr>
        <p:spPr>
          <a:xfrm>
            <a:off x="709638" y="576306"/>
            <a:ext cx="11482362" cy="6083693"/>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en-US" altLang="ja-JP" sz="3200" dirty="0"/>
              <a:t>Greetings and daily phrases</a:t>
            </a:r>
          </a:p>
          <a:p>
            <a:endParaRPr lang="en-US" altLang="ja-JP" sz="3200" dirty="0"/>
          </a:p>
          <a:p>
            <a:r>
              <a:rPr lang="en-US" altLang="ja-JP" sz="3200" dirty="0"/>
              <a:t>  Greetings are the first step in good (</a:t>
            </a:r>
            <a:r>
              <a:rPr lang="ja-JP" altLang="en-US" sz="3200" dirty="0"/>
              <a:t>　　　　　　　　　　　　　</a:t>
            </a:r>
            <a:r>
              <a:rPr lang="en-US" altLang="ja-JP" sz="3200" dirty="0"/>
              <a:t>).</a:t>
            </a:r>
          </a:p>
          <a:p>
            <a:endParaRPr lang="en-US" altLang="ja-JP" sz="3200" dirty="0"/>
          </a:p>
          <a:p>
            <a:r>
              <a:rPr lang="ja-JP" altLang="en-US" sz="3200" dirty="0"/>
              <a:t>　　　</a:t>
            </a:r>
            <a:r>
              <a:rPr lang="en-US" altLang="ja-JP" sz="3200" u="sng" dirty="0"/>
              <a:t>Examples</a:t>
            </a:r>
            <a:r>
              <a:rPr lang="en-US" altLang="ja-JP" sz="3200" dirty="0"/>
              <a:t>		(1) “Hello, it’s nice to see you.”</a:t>
            </a:r>
          </a:p>
          <a:p>
            <a:r>
              <a:rPr lang="en-US" altLang="ja-JP" sz="3200" dirty="0"/>
              <a:t>				(2) “Good morning, how are you?”</a:t>
            </a:r>
          </a:p>
          <a:p>
            <a:r>
              <a:rPr lang="en-US" altLang="ja-JP" sz="3200" dirty="0"/>
              <a:t>				(3) “What’s (</a:t>
            </a:r>
            <a:r>
              <a:rPr lang="ja-JP" altLang="en-US" sz="3200" dirty="0"/>
              <a:t>　　　　　　　　</a:t>
            </a:r>
            <a:r>
              <a:rPr lang="en-US" altLang="ja-JP" sz="3200" dirty="0"/>
              <a:t>)?”</a:t>
            </a:r>
          </a:p>
          <a:p>
            <a:endParaRPr lang="en-US" altLang="ja-JP" sz="3200" dirty="0"/>
          </a:p>
          <a:p>
            <a:r>
              <a:rPr lang="ja-JP" altLang="en-US" sz="3200" dirty="0"/>
              <a:t>　</a:t>
            </a:r>
            <a:r>
              <a:rPr lang="en-US" altLang="ja-JP" sz="3200" dirty="0"/>
              <a:t>Every language has its own (</a:t>
            </a:r>
            <a:r>
              <a:rPr lang="ja-JP" altLang="en-US" sz="3200" dirty="0"/>
              <a:t>　　　　　　　　　　　　　　</a:t>
            </a:r>
            <a:r>
              <a:rPr lang="en-US" altLang="ja-JP" sz="3200" dirty="0"/>
              <a:t>).</a:t>
            </a:r>
          </a:p>
          <a:p>
            <a:endParaRPr lang="en-US" altLang="ja-JP" sz="3200" dirty="0"/>
          </a:p>
          <a:p>
            <a:r>
              <a:rPr lang="ja-JP" altLang="en-US" sz="3200" dirty="0"/>
              <a:t>　　　</a:t>
            </a:r>
            <a:r>
              <a:rPr lang="en-US" altLang="ja-JP" sz="3200" u="sng" dirty="0"/>
              <a:t>Examples</a:t>
            </a:r>
            <a:r>
              <a:rPr lang="en-US" altLang="ja-JP" sz="3200" dirty="0"/>
              <a:t>		(1) “Thank you.”</a:t>
            </a:r>
          </a:p>
          <a:p>
            <a:r>
              <a:rPr lang="en-US" altLang="ja-JP" sz="3200" dirty="0"/>
              <a:t>				(2) “Excuse me.”</a:t>
            </a:r>
          </a:p>
          <a:p>
            <a:r>
              <a:rPr lang="en-US" altLang="ja-JP" sz="3200" dirty="0"/>
              <a:t>				(3) “I’m sorry.”</a:t>
            </a:r>
          </a:p>
          <a:p>
            <a:endParaRPr lang="en-US" altLang="ja-JP" sz="3200" dirty="0"/>
          </a:p>
          <a:p>
            <a:endParaRPr lang="en-US" altLang="ja-JP" sz="3200" dirty="0"/>
          </a:p>
          <a:p>
            <a:r>
              <a:rPr lang="ja-JP" altLang="en-US" sz="3200" dirty="0"/>
              <a:t>　　</a:t>
            </a:r>
            <a:endParaRPr lang="ja-JP" altLang="ja-JP" sz="3200" dirty="0"/>
          </a:p>
        </p:txBody>
      </p:sp>
      <p:sp>
        <p:nvSpPr>
          <p:cNvPr id="26" name="テキスト ボックス 25">
            <a:extLst>
              <a:ext uri="{FF2B5EF4-FFF2-40B4-BE49-F238E27FC236}">
                <a16:creationId xmlns:a16="http://schemas.microsoft.com/office/drawing/2014/main" id="{AFE06EE6-BA29-B506-9653-98515796AFAA}"/>
              </a:ext>
            </a:extLst>
          </p:cNvPr>
          <p:cNvSpPr txBox="1"/>
          <p:nvPr/>
        </p:nvSpPr>
        <p:spPr>
          <a:xfrm>
            <a:off x="7724987" y="3171397"/>
            <a:ext cx="1168288" cy="584775"/>
          </a:xfrm>
          <a:prstGeom prst="rect">
            <a:avLst/>
          </a:prstGeom>
          <a:noFill/>
        </p:spPr>
        <p:txBody>
          <a:bodyPr wrap="square" rtlCol="0">
            <a:spAutoFit/>
          </a:bodyPr>
          <a:lstStyle/>
          <a:p>
            <a:r>
              <a:rPr lang="en-US" altLang="ja-JP" sz="3200" dirty="0">
                <a:solidFill>
                  <a:srgbClr val="FF0000"/>
                </a:solidFill>
                <a:latin typeface="UD デジタル 教科書体 NK-B" panose="02020700000000000000" pitchFamily="18" charset="-128"/>
                <a:ea typeface="UD デジタル 教科書体 NK-B" panose="02020700000000000000" pitchFamily="18" charset="-128"/>
              </a:rPr>
              <a:t>new</a:t>
            </a:r>
            <a:endParaRPr kumimoji="1" lang="ja-JP" altLang="en-US" sz="3200" dirty="0">
              <a:solidFill>
                <a:srgbClr val="FF0000"/>
              </a:solidFill>
              <a:latin typeface="UD デジタル 教科書体 NK-B" panose="02020700000000000000" pitchFamily="18" charset="-128"/>
              <a:ea typeface="UD デジタル 教科書体 NK-B" panose="02020700000000000000" pitchFamily="18" charset="-128"/>
            </a:endParaRPr>
          </a:p>
        </p:txBody>
      </p:sp>
      <p:sp>
        <p:nvSpPr>
          <p:cNvPr id="24" name="テキスト ボックス 23">
            <a:extLst>
              <a:ext uri="{FF2B5EF4-FFF2-40B4-BE49-F238E27FC236}">
                <a16:creationId xmlns:a16="http://schemas.microsoft.com/office/drawing/2014/main" id="{850E404C-4C41-6177-EC8F-25EE7E7090DC}"/>
              </a:ext>
            </a:extLst>
          </p:cNvPr>
          <p:cNvSpPr txBox="1"/>
          <p:nvPr/>
        </p:nvSpPr>
        <p:spPr>
          <a:xfrm>
            <a:off x="8677927" y="1392345"/>
            <a:ext cx="3205752" cy="584775"/>
          </a:xfrm>
          <a:prstGeom prst="rect">
            <a:avLst/>
          </a:prstGeom>
          <a:noFill/>
        </p:spPr>
        <p:txBody>
          <a:bodyPr wrap="square" rtlCol="0">
            <a:spAutoFit/>
          </a:bodyPr>
          <a:lstStyle/>
          <a:p>
            <a:r>
              <a:rPr lang="en-US" altLang="ja-JP" sz="3200" spc="-100" dirty="0">
                <a:solidFill>
                  <a:srgbClr val="FF0000"/>
                </a:solidFill>
                <a:latin typeface="UD デジタル 教科書体 NK-B" panose="02020700000000000000" pitchFamily="18" charset="-128"/>
                <a:ea typeface="UD デジタル 教科書体 NK-B" panose="02020700000000000000" pitchFamily="18" charset="-128"/>
              </a:rPr>
              <a:t>communication</a:t>
            </a:r>
            <a:endParaRPr kumimoji="1" lang="ja-JP" altLang="en-US" sz="3200" spc="-100" dirty="0">
              <a:solidFill>
                <a:srgbClr val="FF0000"/>
              </a:solidFill>
              <a:latin typeface="UD デジタル 教科書体 NK-B" panose="02020700000000000000" pitchFamily="18" charset="-128"/>
              <a:ea typeface="UD デジタル 教科書体 NK-B" panose="02020700000000000000" pitchFamily="18" charset="-128"/>
            </a:endParaRP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1/Paragraph Chart</a:t>
            </a:r>
          </a:p>
        </p:txBody>
      </p:sp>
      <p:pic>
        <p:nvPicPr>
          <p:cNvPr id="3" name="図 2">
            <a:hlinkClick r:id="rId2" action="ppaction://hlinksldjump"/>
            <a:extLst>
              <a:ext uri="{FF2B5EF4-FFF2-40B4-BE49-F238E27FC236}">
                <a16:creationId xmlns:a16="http://schemas.microsoft.com/office/drawing/2014/main" id="{F6F11BF1-44A5-6E82-0FC4-99C0E1BEF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17" name="グラフィックス 16" descr="ライト: オン 単色塗りつぶし">
            <a:extLst>
              <a:ext uri="{FF2B5EF4-FFF2-40B4-BE49-F238E27FC236}">
                <a16:creationId xmlns:a16="http://schemas.microsoft.com/office/drawing/2014/main" id="{C31189A4-6B91-7146-6E6C-95F4F186526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5637" y="488998"/>
            <a:ext cx="540000" cy="540000"/>
          </a:xfrm>
          <a:prstGeom prst="rect">
            <a:avLst/>
          </a:prstGeom>
        </p:spPr>
      </p:pic>
      <p:pic>
        <p:nvPicPr>
          <p:cNvPr id="18" name="グラフィックス 17" descr="矢印: 緩い曲線 単色塗りつぶし">
            <a:extLst>
              <a:ext uri="{FF2B5EF4-FFF2-40B4-BE49-F238E27FC236}">
                <a16:creationId xmlns:a16="http://schemas.microsoft.com/office/drawing/2014/main" id="{2F13DA3F-0309-F7C7-D7BA-9483CCD2A00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0617" y="1391689"/>
            <a:ext cx="540000" cy="540000"/>
          </a:xfrm>
          <a:prstGeom prst="rect">
            <a:avLst/>
          </a:prstGeom>
        </p:spPr>
      </p:pic>
      <p:sp>
        <p:nvSpPr>
          <p:cNvPr id="20" name="左大かっこ 19">
            <a:extLst>
              <a:ext uri="{FF2B5EF4-FFF2-40B4-BE49-F238E27FC236}">
                <a16:creationId xmlns:a16="http://schemas.microsoft.com/office/drawing/2014/main" id="{B029233A-5C08-6C27-DB69-557FAA3B3939}"/>
              </a:ext>
            </a:extLst>
          </p:cNvPr>
          <p:cNvSpPr/>
          <p:nvPr/>
        </p:nvSpPr>
        <p:spPr>
          <a:xfrm>
            <a:off x="4101858" y="2349441"/>
            <a:ext cx="230909" cy="1331152"/>
          </a:xfrm>
          <a:prstGeom prst="leftBracket">
            <a:avLst>
              <a:gd name="adj" fmla="val 62774"/>
            </a:avLst>
          </a:prstGeom>
          <a:ln w="76200"/>
        </p:spPr>
        <p:style>
          <a:lnRef idx="3">
            <a:schemeClr val="accent6"/>
          </a:lnRef>
          <a:fillRef idx="0">
            <a:schemeClr val="accent6"/>
          </a:fillRef>
          <a:effectRef idx="2">
            <a:schemeClr val="accent6"/>
          </a:effectRef>
          <a:fontRef idx="minor">
            <a:schemeClr val="tx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690C74F2-91A2-1EC4-5161-0B9645D4270E}"/>
              </a:ext>
            </a:extLst>
          </p:cNvPr>
          <p:cNvSpPr txBox="1"/>
          <p:nvPr/>
        </p:nvSpPr>
        <p:spPr>
          <a:xfrm>
            <a:off x="6539345" y="5523345"/>
            <a:ext cx="184731" cy="369332"/>
          </a:xfrm>
          <a:prstGeom prst="rect">
            <a:avLst/>
          </a:prstGeom>
          <a:noFill/>
        </p:spPr>
        <p:txBody>
          <a:bodyPr wrap="none" rtlCol="0">
            <a:spAutoFit/>
          </a:bodyPr>
          <a:lstStyle/>
          <a:p>
            <a:endParaRPr kumimoji="1" lang="ja-JP" altLang="en-US" dirty="0"/>
          </a:p>
        </p:txBody>
      </p:sp>
      <p:sp>
        <p:nvSpPr>
          <p:cNvPr id="22" name="テキスト ボックス 21">
            <a:extLst>
              <a:ext uri="{FF2B5EF4-FFF2-40B4-BE49-F238E27FC236}">
                <a16:creationId xmlns:a16="http://schemas.microsoft.com/office/drawing/2014/main" id="{4AD74685-0DB9-3A5C-CBF4-1BC3B1113F55}"/>
              </a:ext>
            </a:extLst>
          </p:cNvPr>
          <p:cNvSpPr txBox="1"/>
          <p:nvPr/>
        </p:nvSpPr>
        <p:spPr>
          <a:xfrm>
            <a:off x="7214405" y="4044132"/>
            <a:ext cx="3128211" cy="584775"/>
          </a:xfrm>
          <a:prstGeom prst="rect">
            <a:avLst/>
          </a:prstGeom>
          <a:noFill/>
        </p:spPr>
        <p:txBody>
          <a:bodyPr wrap="square" rtlCol="0">
            <a:spAutoFit/>
          </a:bodyPr>
          <a:lstStyle/>
          <a:p>
            <a:r>
              <a:rPr lang="en-US" altLang="ja-JP" sz="3200" dirty="0">
                <a:solidFill>
                  <a:srgbClr val="FF0000"/>
                </a:solidFill>
                <a:latin typeface="UD デジタル 教科書体 NK-B" panose="02020700000000000000" pitchFamily="18" charset="-128"/>
                <a:ea typeface="UD デジタル 教科書体 NK-B" panose="02020700000000000000" pitchFamily="18" charset="-128"/>
              </a:rPr>
              <a:t>daily phrases</a:t>
            </a:r>
            <a:endParaRPr kumimoji="1" lang="ja-JP" altLang="en-US" sz="3200" dirty="0">
              <a:solidFill>
                <a:srgbClr val="FF0000"/>
              </a:solidFill>
              <a:latin typeface="UD デジタル 教科書体 NK-B" panose="02020700000000000000" pitchFamily="18" charset="-128"/>
              <a:ea typeface="UD デジタル 教科書体 NK-B" panose="02020700000000000000" pitchFamily="18" charset="-128"/>
            </a:endParaRPr>
          </a:p>
        </p:txBody>
      </p:sp>
      <p:pic>
        <p:nvPicPr>
          <p:cNvPr id="4" name="グラフィックス 3" descr="矢印: 緩い曲線 単色塗りつぶし">
            <a:extLst>
              <a:ext uri="{FF2B5EF4-FFF2-40B4-BE49-F238E27FC236}">
                <a16:creationId xmlns:a16="http://schemas.microsoft.com/office/drawing/2014/main" id="{786924E8-5083-0CBC-365C-1B0228097B9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0617" y="4025844"/>
            <a:ext cx="540000" cy="540000"/>
          </a:xfrm>
          <a:prstGeom prst="rect">
            <a:avLst/>
          </a:prstGeom>
        </p:spPr>
      </p:pic>
      <p:sp>
        <p:nvSpPr>
          <p:cNvPr id="6" name="左大かっこ 5">
            <a:extLst>
              <a:ext uri="{FF2B5EF4-FFF2-40B4-BE49-F238E27FC236}">
                <a16:creationId xmlns:a16="http://schemas.microsoft.com/office/drawing/2014/main" id="{BAC8519D-84DA-01E6-8450-1B7998F0ACAC}"/>
              </a:ext>
            </a:extLst>
          </p:cNvPr>
          <p:cNvSpPr/>
          <p:nvPr/>
        </p:nvSpPr>
        <p:spPr>
          <a:xfrm>
            <a:off x="4101858" y="5036121"/>
            <a:ext cx="230909" cy="1331152"/>
          </a:xfrm>
          <a:prstGeom prst="leftBracket">
            <a:avLst>
              <a:gd name="adj" fmla="val 62774"/>
            </a:avLst>
          </a:prstGeom>
          <a:ln w="76200"/>
        </p:spPr>
        <p:style>
          <a:lnRef idx="3">
            <a:schemeClr val="accent6"/>
          </a:lnRef>
          <a:fillRef idx="0">
            <a:schemeClr val="accent6"/>
          </a:fillRef>
          <a:effectRef idx="2">
            <a:schemeClr val="accent6"/>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2853334669"/>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anim calcmode="lin" valueType="num">
                                      <p:cBhvr>
                                        <p:cTn id="8" dur="500" fill="hold"/>
                                        <p:tgtEl>
                                          <p:spTgt spid="24"/>
                                        </p:tgtEl>
                                        <p:attrNameLst>
                                          <p:attrName>ppt_x</p:attrName>
                                        </p:attrNameLst>
                                      </p:cBhvr>
                                      <p:tavLst>
                                        <p:tav tm="0">
                                          <p:val>
                                            <p:strVal val="#ppt_x"/>
                                          </p:val>
                                        </p:tav>
                                        <p:tav tm="100000">
                                          <p:val>
                                            <p:strVal val="#ppt_x"/>
                                          </p:val>
                                        </p:tav>
                                      </p:tavLst>
                                    </p:anim>
                                    <p:anim calcmode="lin" valueType="num">
                                      <p:cBhvr>
                                        <p:cTn id="9"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anim calcmode="lin" valueType="num">
                                      <p:cBhvr>
                                        <p:cTn id="15" dur="500" fill="hold"/>
                                        <p:tgtEl>
                                          <p:spTgt spid="26"/>
                                        </p:tgtEl>
                                        <p:attrNameLst>
                                          <p:attrName>ppt_x</p:attrName>
                                        </p:attrNameLst>
                                      </p:cBhvr>
                                      <p:tavLst>
                                        <p:tav tm="0">
                                          <p:val>
                                            <p:strVal val="#ppt_x"/>
                                          </p:val>
                                        </p:tav>
                                        <p:tav tm="100000">
                                          <p:val>
                                            <p:strVal val="#ppt_x"/>
                                          </p:val>
                                        </p:tav>
                                      </p:tavLst>
                                    </p:anim>
                                    <p:anim calcmode="lin" valueType="num">
                                      <p:cBhvr>
                                        <p:cTn id="16"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anim calcmode="lin" valueType="num">
                                      <p:cBhvr>
                                        <p:cTn id="22" dur="500" fill="hold"/>
                                        <p:tgtEl>
                                          <p:spTgt spid="22"/>
                                        </p:tgtEl>
                                        <p:attrNameLst>
                                          <p:attrName>ppt_x</p:attrName>
                                        </p:attrNameLst>
                                      </p:cBhvr>
                                      <p:tavLst>
                                        <p:tav tm="0">
                                          <p:val>
                                            <p:strVal val="#ppt_x"/>
                                          </p:val>
                                        </p:tav>
                                        <p:tav tm="100000">
                                          <p:val>
                                            <p:strVal val="#ppt_x"/>
                                          </p:val>
                                        </p:tav>
                                      </p:tavLst>
                                    </p:anim>
                                    <p:anim calcmode="lin" valueType="num">
                                      <p:cBhvr>
                                        <p:cTn id="23"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4" grpId="0"/>
      <p:bldP spid="2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7471C-6A16-CE8D-C375-6519D58AE6A1}"/>
            </a:ext>
          </a:extLst>
        </p:cNvPr>
        <p:cNvGrpSpPr/>
        <p:nvPr/>
      </p:nvGrpSpPr>
      <p:grpSpPr>
        <a:xfrm>
          <a:off x="0" y="0"/>
          <a:ext cx="0" cy="0"/>
          <a:chOff x="0" y="0"/>
          <a:chExt cx="0" cy="0"/>
        </a:xfrm>
      </p:grpSpPr>
      <p:sp>
        <p:nvSpPr>
          <p:cNvPr id="5" name="タイトル 1">
            <a:extLst>
              <a:ext uri="{FF2B5EF4-FFF2-40B4-BE49-F238E27FC236}">
                <a16:creationId xmlns:a16="http://schemas.microsoft.com/office/drawing/2014/main" id="{D0E56CB6-3B0E-B5BF-2447-729847722A49}"/>
              </a:ext>
            </a:extLst>
          </p:cNvPr>
          <p:cNvSpPr txBox="1">
            <a:spLocks/>
          </p:cNvSpPr>
          <p:nvPr/>
        </p:nvSpPr>
        <p:spPr>
          <a:xfrm>
            <a:off x="709638" y="576306"/>
            <a:ext cx="11482362" cy="6083693"/>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r>
              <a:rPr lang="ja-JP" altLang="en-US" sz="3200" dirty="0"/>
              <a:t>あいさつと日常表現</a:t>
            </a:r>
            <a:endParaRPr lang="en-US" altLang="ja-JP" sz="3200" dirty="0"/>
          </a:p>
          <a:p>
            <a:endParaRPr lang="en-US" altLang="ja-JP" sz="3200" dirty="0"/>
          </a:p>
          <a:p>
            <a:r>
              <a:rPr lang="ja-JP" altLang="en-US" sz="3200" dirty="0"/>
              <a:t>　あいさつは，よい</a:t>
            </a:r>
            <a:r>
              <a:rPr lang="ja-JP" altLang="en-US" sz="3200" dirty="0">
                <a:solidFill>
                  <a:srgbClr val="FF0000"/>
                </a:solidFill>
              </a:rPr>
              <a:t>コミュニケーション</a:t>
            </a:r>
            <a:r>
              <a:rPr lang="ja-JP" altLang="en-US" sz="3200" dirty="0"/>
              <a:t>における第一歩です。</a:t>
            </a:r>
            <a:endParaRPr lang="en-US" altLang="ja-JP" sz="3200" dirty="0"/>
          </a:p>
          <a:p>
            <a:endParaRPr lang="en-US" altLang="ja-JP" sz="3200" dirty="0"/>
          </a:p>
          <a:p>
            <a:r>
              <a:rPr lang="ja-JP" altLang="en-US" sz="3200" dirty="0"/>
              <a:t>　　　</a:t>
            </a:r>
            <a:r>
              <a:rPr lang="ja-JP" altLang="en-US" sz="3200" u="sng" dirty="0"/>
              <a:t>例</a:t>
            </a:r>
            <a:r>
              <a:rPr lang="en-US" altLang="ja-JP" sz="3200" dirty="0"/>
              <a:t>			(1) </a:t>
            </a:r>
            <a:r>
              <a:rPr lang="ja-JP" altLang="en-US" sz="3200" dirty="0"/>
              <a:t>「こんにちは，はじめまして」</a:t>
            </a:r>
            <a:endParaRPr lang="en-US" altLang="ja-JP" sz="3200" dirty="0"/>
          </a:p>
          <a:p>
            <a:r>
              <a:rPr lang="en-US" altLang="ja-JP" sz="3200" dirty="0"/>
              <a:t>				(2) </a:t>
            </a:r>
            <a:r>
              <a:rPr lang="ja-JP" altLang="en-US" sz="3200" dirty="0"/>
              <a:t>「おはよう，元気？」</a:t>
            </a:r>
            <a:endParaRPr lang="en-US" altLang="ja-JP" sz="3200" dirty="0"/>
          </a:p>
          <a:p>
            <a:r>
              <a:rPr lang="en-US" altLang="ja-JP" sz="3200" dirty="0"/>
              <a:t>				(3) </a:t>
            </a:r>
            <a:r>
              <a:rPr lang="ja-JP" altLang="en-US" sz="3200" dirty="0"/>
              <a:t>「</a:t>
            </a:r>
            <a:r>
              <a:rPr lang="ja-JP" altLang="en-US" sz="3200" dirty="0">
                <a:solidFill>
                  <a:srgbClr val="FF0000"/>
                </a:solidFill>
              </a:rPr>
              <a:t>最近</a:t>
            </a:r>
            <a:r>
              <a:rPr lang="ja-JP" altLang="en-US" sz="3200" dirty="0"/>
              <a:t>どう？」</a:t>
            </a:r>
            <a:endParaRPr lang="en-US" altLang="ja-JP" sz="3200" dirty="0"/>
          </a:p>
          <a:p>
            <a:endParaRPr lang="en-US" altLang="ja-JP" sz="3200" dirty="0"/>
          </a:p>
          <a:p>
            <a:r>
              <a:rPr lang="ja-JP" altLang="en-US" sz="3200" dirty="0"/>
              <a:t>　どの言語にも独自の</a:t>
            </a:r>
            <a:r>
              <a:rPr lang="ja-JP" altLang="en-US" sz="3200" dirty="0">
                <a:solidFill>
                  <a:srgbClr val="FF0000"/>
                </a:solidFill>
              </a:rPr>
              <a:t>日常表現</a:t>
            </a:r>
            <a:r>
              <a:rPr lang="ja-JP" altLang="en-US" sz="3200" dirty="0"/>
              <a:t>があります。</a:t>
            </a:r>
            <a:endParaRPr lang="en-US" altLang="ja-JP" sz="3200" dirty="0"/>
          </a:p>
          <a:p>
            <a:endParaRPr lang="en-US" altLang="ja-JP" sz="3200" dirty="0"/>
          </a:p>
          <a:p>
            <a:r>
              <a:rPr lang="ja-JP" altLang="en-US" sz="3200" dirty="0"/>
              <a:t>　　　</a:t>
            </a:r>
            <a:r>
              <a:rPr lang="ja-JP" altLang="en-US" sz="3200" u="sng" dirty="0"/>
              <a:t>例</a:t>
            </a:r>
            <a:r>
              <a:rPr lang="en-US" altLang="ja-JP" sz="3200" dirty="0"/>
              <a:t>			(1) </a:t>
            </a:r>
            <a:r>
              <a:rPr lang="ja-JP" altLang="en-US" sz="3200" dirty="0"/>
              <a:t>「ありがとう」</a:t>
            </a:r>
          </a:p>
          <a:p>
            <a:r>
              <a:rPr lang="en-US" altLang="ja-JP" sz="3200" dirty="0"/>
              <a:t>				(2) </a:t>
            </a:r>
            <a:r>
              <a:rPr lang="ja-JP" altLang="en-US" sz="3200" dirty="0"/>
              <a:t>「失礼します」</a:t>
            </a:r>
          </a:p>
          <a:p>
            <a:r>
              <a:rPr lang="en-US" altLang="ja-JP" sz="3200" dirty="0"/>
              <a:t>				(3) </a:t>
            </a:r>
            <a:r>
              <a:rPr lang="ja-JP" altLang="en-US" sz="3200" dirty="0"/>
              <a:t>「すみません」</a:t>
            </a:r>
          </a:p>
          <a:p>
            <a:endParaRPr lang="en-US" altLang="ja-JP" sz="3200" dirty="0"/>
          </a:p>
          <a:p>
            <a:endParaRPr lang="en-US" altLang="ja-JP" sz="3200" dirty="0"/>
          </a:p>
          <a:p>
            <a:r>
              <a:rPr lang="ja-JP" altLang="en-US" sz="3200" dirty="0"/>
              <a:t>　　</a:t>
            </a:r>
            <a:endParaRPr lang="ja-JP" altLang="ja-JP" sz="3200" dirty="0"/>
          </a:p>
        </p:txBody>
      </p:sp>
      <p:sp>
        <p:nvSpPr>
          <p:cNvPr id="2" name="正方形/長方形 1">
            <a:extLst>
              <a:ext uri="{FF2B5EF4-FFF2-40B4-BE49-F238E27FC236}">
                <a16:creationId xmlns:a16="http://schemas.microsoft.com/office/drawing/2014/main" id="{8FEA9070-4BCB-1958-63D8-C7DACD9899E9}"/>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1/Paragraph Chart</a:t>
            </a:r>
          </a:p>
        </p:txBody>
      </p:sp>
      <p:pic>
        <p:nvPicPr>
          <p:cNvPr id="3" name="図 2">
            <a:hlinkClick r:id="rId2" action="ppaction://hlinksldjump"/>
            <a:extLst>
              <a:ext uri="{FF2B5EF4-FFF2-40B4-BE49-F238E27FC236}">
                <a16:creationId xmlns:a16="http://schemas.microsoft.com/office/drawing/2014/main" id="{F38C8C91-1485-4F5F-3189-E61F997401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17" name="グラフィックス 16" descr="ライト: オン 単色塗りつぶし">
            <a:extLst>
              <a:ext uri="{FF2B5EF4-FFF2-40B4-BE49-F238E27FC236}">
                <a16:creationId xmlns:a16="http://schemas.microsoft.com/office/drawing/2014/main" id="{0D5F2287-6DA9-62C0-0BBF-D8E95DE6383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5637" y="488998"/>
            <a:ext cx="540000" cy="540000"/>
          </a:xfrm>
          <a:prstGeom prst="rect">
            <a:avLst/>
          </a:prstGeom>
        </p:spPr>
      </p:pic>
      <p:pic>
        <p:nvPicPr>
          <p:cNvPr id="18" name="グラフィックス 17" descr="矢印: 緩い曲線 単色塗りつぶし">
            <a:extLst>
              <a:ext uri="{FF2B5EF4-FFF2-40B4-BE49-F238E27FC236}">
                <a16:creationId xmlns:a16="http://schemas.microsoft.com/office/drawing/2014/main" id="{52C8351A-00F4-01B6-0D87-872DD90131F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0617" y="1391689"/>
            <a:ext cx="540000" cy="540000"/>
          </a:xfrm>
          <a:prstGeom prst="rect">
            <a:avLst/>
          </a:prstGeom>
        </p:spPr>
      </p:pic>
      <p:sp>
        <p:nvSpPr>
          <p:cNvPr id="20" name="左大かっこ 19">
            <a:extLst>
              <a:ext uri="{FF2B5EF4-FFF2-40B4-BE49-F238E27FC236}">
                <a16:creationId xmlns:a16="http://schemas.microsoft.com/office/drawing/2014/main" id="{9FA2962F-C508-361D-4648-715611368CD1}"/>
              </a:ext>
            </a:extLst>
          </p:cNvPr>
          <p:cNvSpPr/>
          <p:nvPr/>
        </p:nvSpPr>
        <p:spPr>
          <a:xfrm>
            <a:off x="4101858" y="2349441"/>
            <a:ext cx="230909" cy="1331152"/>
          </a:xfrm>
          <a:prstGeom prst="leftBracket">
            <a:avLst>
              <a:gd name="adj" fmla="val 62774"/>
            </a:avLst>
          </a:prstGeom>
          <a:ln w="76200"/>
        </p:spPr>
        <p:style>
          <a:lnRef idx="3">
            <a:schemeClr val="accent6"/>
          </a:lnRef>
          <a:fillRef idx="0">
            <a:schemeClr val="accent6"/>
          </a:fillRef>
          <a:effectRef idx="2">
            <a:schemeClr val="accent6"/>
          </a:effectRef>
          <a:fontRef idx="minor">
            <a:schemeClr val="tx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0A8EAAC3-C2E4-E80D-EE82-85073D06B1B0}"/>
              </a:ext>
            </a:extLst>
          </p:cNvPr>
          <p:cNvSpPr txBox="1"/>
          <p:nvPr/>
        </p:nvSpPr>
        <p:spPr>
          <a:xfrm>
            <a:off x="6539345" y="5523345"/>
            <a:ext cx="184731" cy="369332"/>
          </a:xfrm>
          <a:prstGeom prst="rect">
            <a:avLst/>
          </a:prstGeom>
          <a:noFill/>
        </p:spPr>
        <p:txBody>
          <a:bodyPr wrap="none" rtlCol="0">
            <a:spAutoFit/>
          </a:bodyPr>
          <a:lstStyle/>
          <a:p>
            <a:endParaRPr kumimoji="1" lang="ja-JP" altLang="en-US" dirty="0"/>
          </a:p>
        </p:txBody>
      </p:sp>
      <p:pic>
        <p:nvPicPr>
          <p:cNvPr id="4" name="グラフィックス 3" descr="矢印: 緩い曲線 単色塗りつぶし">
            <a:extLst>
              <a:ext uri="{FF2B5EF4-FFF2-40B4-BE49-F238E27FC236}">
                <a16:creationId xmlns:a16="http://schemas.microsoft.com/office/drawing/2014/main" id="{0876ED90-9EA9-49CE-A228-128089C2850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0617" y="4025844"/>
            <a:ext cx="540000" cy="540000"/>
          </a:xfrm>
          <a:prstGeom prst="rect">
            <a:avLst/>
          </a:prstGeom>
        </p:spPr>
      </p:pic>
      <p:sp>
        <p:nvSpPr>
          <p:cNvPr id="6" name="左大かっこ 5">
            <a:extLst>
              <a:ext uri="{FF2B5EF4-FFF2-40B4-BE49-F238E27FC236}">
                <a16:creationId xmlns:a16="http://schemas.microsoft.com/office/drawing/2014/main" id="{8D08EC71-55D1-E216-5A9C-2523ABB1C5B9}"/>
              </a:ext>
            </a:extLst>
          </p:cNvPr>
          <p:cNvSpPr/>
          <p:nvPr/>
        </p:nvSpPr>
        <p:spPr>
          <a:xfrm>
            <a:off x="4101858" y="5036121"/>
            <a:ext cx="230909" cy="1331152"/>
          </a:xfrm>
          <a:prstGeom prst="leftBracket">
            <a:avLst>
              <a:gd name="adj" fmla="val 62774"/>
            </a:avLst>
          </a:prstGeom>
          <a:ln w="76200"/>
        </p:spPr>
        <p:style>
          <a:lnRef idx="3">
            <a:schemeClr val="accent6"/>
          </a:lnRef>
          <a:fillRef idx="0">
            <a:schemeClr val="accent6"/>
          </a:fillRef>
          <a:effectRef idx="2">
            <a:schemeClr val="accent6"/>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1101222965"/>
      </p:ext>
    </p:extLst>
  </p:cSld>
  <p:clrMapOvr>
    <a:masterClrMapping/>
  </p:clrMapOvr>
  <p:transition advClick="0">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2162228" y="2924493"/>
            <a:ext cx="7867544"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Comprehension【</a:t>
            </a:r>
            <a:r>
              <a:rPr kumimoji="1" lang="ja-JP" altLang="en-US" sz="4000" b="1" dirty="0">
                <a:latin typeface="UD デジタル 教科書体 NK-B" panose="02020700000000000000" pitchFamily="18" charset="-128"/>
                <a:ea typeface="UD デジタル 教科書体 NK-B" panose="02020700000000000000" pitchFamily="18" charset="-128"/>
              </a:rPr>
              <a:t>１</a:t>
            </a:r>
            <a:r>
              <a:rPr kumimoji="1" lang="en-US" altLang="ja-JP" sz="4000" b="1" dirty="0">
                <a:latin typeface="UD デジタル 教科書体 NK-B" panose="02020700000000000000" pitchFamily="18" charset="-128"/>
                <a:ea typeface="UD デジタル 教科書体 NK-B" panose="02020700000000000000" pitchFamily="18" charset="-128"/>
              </a:rPr>
              <a:t>】</a:t>
            </a: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1/Comprehension【</a:t>
            </a:r>
            <a:r>
              <a:rPr kumimoji="1" lang="ja-JP" altLang="en-US" sz="1400" dirty="0">
                <a:solidFill>
                  <a:schemeClr val="tx1">
                    <a:lumMod val="75000"/>
                    <a:lumOff val="25000"/>
                  </a:schemeClr>
                </a:solidFill>
              </a:rPr>
              <a:t>１</a:t>
            </a:r>
            <a:r>
              <a:rPr kumimoji="1" lang="en-US" altLang="ja-JP" sz="1400" dirty="0">
                <a:solidFill>
                  <a:schemeClr val="tx1">
                    <a:lumMod val="75000"/>
                    <a:lumOff val="25000"/>
                  </a:schemeClr>
                </a:solidFill>
              </a:rPr>
              <a:t>】</a:t>
            </a:r>
          </a:p>
        </p:txBody>
      </p:sp>
      <p:pic>
        <p:nvPicPr>
          <p:cNvPr id="3" name="図 2">
            <a:hlinkClick r:id="rId2" action="ppaction://hlinksldjump"/>
            <a:extLst>
              <a:ext uri="{FF2B5EF4-FFF2-40B4-BE49-F238E27FC236}">
                <a16:creationId xmlns:a16="http://schemas.microsoft.com/office/drawing/2014/main" id="{17C9C7BC-B78B-CEFA-D654-70DAD928FB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2038383074"/>
      </p:ext>
    </p:extLst>
  </p:cSld>
  <p:clrMapOvr>
    <a:masterClrMapping/>
  </p:clrMapOvr>
  <p:transition advClick="0">
    <p:fad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1">
            <a:extLst>
              <a:ext uri="{FF2B5EF4-FFF2-40B4-BE49-F238E27FC236}">
                <a16:creationId xmlns:a16="http://schemas.microsoft.com/office/drawing/2014/main" id="{78A78773-4683-507A-1A96-526086640805}"/>
              </a:ext>
            </a:extLst>
          </p:cNvPr>
          <p:cNvSpPr txBox="1">
            <a:spLocks/>
          </p:cNvSpPr>
          <p:nvPr/>
        </p:nvSpPr>
        <p:spPr>
          <a:xfrm>
            <a:off x="336000" y="2282885"/>
            <a:ext cx="11520000" cy="720000"/>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endParaRPr lang="en-US" altLang="ja-JP" sz="3600" kern="100" dirty="0">
              <a:solidFill>
                <a:schemeClr val="tx1">
                  <a:lumMod val="75000"/>
                  <a:lumOff val="25000"/>
                </a:schemeClr>
              </a:solidFill>
              <a:cs typeface="Times New Roman" panose="02020603050405020304" pitchFamily="18" charset="0"/>
            </a:endParaRP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4783319" y="2413638"/>
            <a:ext cx="4429732" cy="784797"/>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rgbClr val="FF0000"/>
                </a:solidFill>
                <a:effectLst/>
              </a:rPr>
              <a:t>first </a:t>
            </a:r>
            <a:r>
              <a:rPr lang="ja-JP" altLang="en-US" sz="3600" kern="100" dirty="0">
                <a:solidFill>
                  <a:srgbClr val="FF0000"/>
                </a:solidFill>
                <a:effectLst/>
              </a:rPr>
              <a:t>　　　　　　</a:t>
            </a:r>
            <a:r>
              <a:rPr lang="en-US" altLang="ja-JP" sz="3600" kern="100" dirty="0">
                <a:solidFill>
                  <a:srgbClr val="FF0000"/>
                </a:solidFill>
                <a:effectLst/>
              </a:rPr>
              <a:t>step</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4832427"/>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What are greetings?</a:t>
            </a:r>
          </a:p>
          <a:p>
            <a:pPr>
              <a:lnSpc>
                <a:spcPct val="120000"/>
              </a:lnSpc>
            </a:pPr>
            <a:endParaRPr lang="en-US" altLang="ja-JP" sz="3600" kern="100" dirty="0">
              <a:solidFill>
                <a:schemeClr val="tx1">
                  <a:lumMod val="75000"/>
                  <a:lumOff val="25000"/>
                </a:schemeClr>
              </a:solidFill>
              <a:cs typeface="Times New Roman" panose="02020603050405020304" pitchFamily="18" charset="0"/>
            </a:endParaRPr>
          </a:p>
          <a:p>
            <a:pPr>
              <a:lnSpc>
                <a:spcPct val="120000"/>
              </a:lnSpc>
            </a:pPr>
            <a:r>
              <a:rPr lang="en-US" altLang="ja-JP" sz="3600" kern="100" dirty="0">
                <a:solidFill>
                  <a:schemeClr val="tx1">
                    <a:lumMod val="75000"/>
                    <a:lumOff val="25000"/>
                  </a:schemeClr>
                </a:solidFill>
              </a:rPr>
              <a:t>—</a:t>
            </a:r>
            <a:r>
              <a:rPr lang="en-US" altLang="ja-JP" sz="3600" dirty="0">
                <a:solidFill>
                  <a:schemeClr val="tx1">
                    <a:lumMod val="75000"/>
                    <a:lumOff val="25000"/>
                  </a:schemeClr>
                </a:solidFill>
                <a:cs typeface="Times New Roman" panose="02020603050405020304" pitchFamily="18" charset="0"/>
              </a:rPr>
              <a:t>They are the (               ) (               ) in good</a:t>
            </a:r>
            <a:r>
              <a:rPr lang="en-US" altLang="ja-JP" sz="3600" kern="100" dirty="0">
                <a:solidFill>
                  <a:schemeClr val="tx1">
                    <a:lumMod val="75000"/>
                    <a:lumOff val="25000"/>
                  </a:schemeClr>
                </a:solidFill>
              </a:rPr>
              <a:t> </a:t>
            </a:r>
            <a:r>
              <a:rPr lang="en-US" altLang="ja-JP" sz="3600" dirty="0">
                <a:solidFill>
                  <a:schemeClr val="tx1">
                    <a:lumMod val="75000"/>
                    <a:lumOff val="25000"/>
                  </a:schemeClr>
                </a:solidFill>
                <a:cs typeface="Times New Roman" panose="02020603050405020304" pitchFamily="18" charset="0"/>
              </a:rPr>
              <a:t> communication.</a:t>
            </a:r>
            <a:endParaRPr lang="en-US" altLang="ja-JP" sz="3600" kern="100" dirty="0">
              <a:solidFill>
                <a:schemeClr val="tx1">
                  <a:lumMod val="75000"/>
                  <a:lumOff val="25000"/>
                </a:schemeClr>
              </a:solidFill>
              <a:cs typeface="Times New Roman" panose="02020603050405020304" pitchFamily="18" charset="0"/>
            </a:endParaRPr>
          </a:p>
          <a:p>
            <a:pPr>
              <a:lnSpc>
                <a:spcPct val="120000"/>
              </a:lnSpc>
            </a:pPr>
            <a:endParaRPr lang="en-US" altLang="ja-JP" sz="3600" kern="100" dirty="0">
              <a:solidFill>
                <a:schemeClr val="tx1">
                  <a:lumMod val="75000"/>
                  <a:lumOff val="25000"/>
                </a:schemeClr>
              </a:solidFill>
              <a:cs typeface="Times New Roman" panose="02020603050405020304" pitchFamily="18" charset="0"/>
            </a:endParaRPr>
          </a:p>
          <a:p>
            <a:pPr>
              <a:lnSpc>
                <a:spcPct val="120000"/>
              </a:lnSpc>
            </a:pPr>
            <a:endParaRPr lang="en-US" altLang="ja-JP" sz="3600" kern="100" dirty="0">
              <a:solidFill>
                <a:schemeClr val="tx1">
                  <a:lumMod val="75000"/>
                  <a:lumOff val="25000"/>
                </a:schemeClr>
              </a:solidFill>
            </a:endParaRPr>
          </a:p>
        </p:txBody>
      </p:sp>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7911966"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Answer the following questions.</a:t>
            </a:r>
            <a:r>
              <a:rPr lang="ja-JP" altLang="en-US" sz="2400" kern="100" dirty="0">
                <a:solidFill>
                  <a:schemeClr val="tx1">
                    <a:lumMod val="75000"/>
                    <a:lumOff val="25000"/>
                  </a:schemeClr>
                </a:solidFill>
                <a:effectLst/>
              </a:rPr>
              <a:t>　①</a:t>
            </a:r>
            <a:endParaRPr lang="en-US" altLang="ja-JP" sz="2400" kern="100" dirty="0">
              <a:solidFill>
                <a:schemeClr val="tx1">
                  <a:lumMod val="75000"/>
                  <a:lumOff val="25000"/>
                </a:schemeClr>
              </a:solidFill>
              <a:effectLst/>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1/Comprehension【</a:t>
            </a:r>
            <a:r>
              <a:rPr kumimoji="1" lang="ja-JP" altLang="en-US" sz="1400" dirty="0">
                <a:solidFill>
                  <a:schemeClr val="tx1">
                    <a:lumMod val="75000"/>
                    <a:lumOff val="25000"/>
                  </a:schemeClr>
                </a:solidFill>
              </a:rPr>
              <a:t>１</a:t>
            </a:r>
            <a:r>
              <a:rPr kumimoji="1" lang="en-US" altLang="ja-JP" sz="1400" dirty="0">
                <a:solidFill>
                  <a:schemeClr val="tx1">
                    <a:lumMod val="75000"/>
                    <a:lumOff val="25000"/>
                  </a:schemeClr>
                </a:solidFill>
              </a:rPr>
              <a:t>】</a:t>
            </a:r>
          </a:p>
        </p:txBody>
      </p:sp>
      <p:pic>
        <p:nvPicPr>
          <p:cNvPr id="5" name="図 4">
            <a:hlinkClick r:id="rId4"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2D4C072E-6FDA-4191-68FF-9C33F5B14C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pic>
        <p:nvPicPr>
          <p:cNvPr id="9" name="LESSON01_Part1_1_1">
            <a:hlinkClick r:id="" action="ppaction://media"/>
            <a:extLst>
              <a:ext uri="{FF2B5EF4-FFF2-40B4-BE49-F238E27FC236}">
                <a16:creationId xmlns:a16="http://schemas.microsoft.com/office/drawing/2014/main" id="{81ECBBA8-FF45-6D5B-5B12-0D1991B8E969}"/>
              </a:ext>
            </a:extLst>
          </p:cNvPr>
          <p:cNvPicPr>
            <a:picLocks noChangeAspect="1"/>
          </p:cNvPicPr>
          <p:nvPr>
            <a:audioFile r:link="rId2"/>
            <p:extLst>
              <p:ext uri="{DAA4B4D4-6D71-4841-9C94-3DE7FCFB9230}">
                <p14:media xmlns:p14="http://schemas.microsoft.com/office/powerpoint/2010/main" r:embed="rId1"/>
              </p:ext>
            </p:extLst>
          </p:nvPr>
        </p:nvPicPr>
        <p:blipFill>
          <a:blip r:embed="rId7">
            <a:extLst>
              <a:ext uri="{28A0092B-C50C-407E-A947-70E740481C1C}">
                <a14:useLocalDpi xmlns:a14="http://schemas.microsoft.com/office/drawing/2010/main" val="0"/>
              </a:ext>
            </a:extLst>
          </a:blip>
          <a:srcRect/>
          <a:stretch/>
        </p:blipFill>
        <p:spPr>
          <a:xfrm>
            <a:off x="5829034" y="6120000"/>
            <a:ext cx="533932" cy="540000"/>
          </a:xfrm>
          <a:prstGeom prst="rect">
            <a:avLst/>
          </a:prstGeom>
        </p:spPr>
      </p:pic>
    </p:spTree>
    <p:extLst>
      <p:ext uri="{BB962C8B-B14F-4D97-AF65-F5344CB8AC3E}">
        <p14:creationId xmlns:p14="http://schemas.microsoft.com/office/powerpoint/2010/main" val="63286286"/>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9"/>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6530" fill="hold"/>
                                        <p:tgtEl>
                                          <p:spTgt spid="9"/>
                                        </p:tgtEl>
                                      </p:cBhvr>
                                    </p:cmd>
                                  </p:childTnLst>
                                </p:cTn>
                              </p:par>
                            </p:childTnLst>
                          </p:cTn>
                        </p:par>
                      </p:childTnLst>
                    </p:cTn>
                  </p:par>
                </p:childTnLst>
              </p:cTn>
              <p:nextCondLst>
                <p:cond evt="onClick" delay="0">
                  <p:tgtEl>
                    <p:spTgt spid="9"/>
                  </p:tgtEl>
                </p:cond>
              </p:nextCondLst>
            </p:seq>
            <p:audio>
              <p:cMediaNode vol="80000">
                <p:cTn id="16" fill="hold" display="0">
                  <p:stCondLst>
                    <p:cond delay="indefinite"/>
                  </p:stCondLst>
                  <p:endCondLst>
                    <p:cond evt="onStopAudio" delay="0">
                      <p:tgtEl>
                        <p:sldTgt/>
                      </p:tgtEl>
                    </p:cond>
                  </p:endCondLst>
                </p:cTn>
                <p:tgtEl>
                  <p:spTgt spid="9"/>
                </p:tgtEl>
              </p:cMediaNode>
            </p:audio>
          </p:childTnLst>
        </p:cTn>
      </p:par>
    </p:tnLst>
    <p:bldLst>
      <p:bldP spid="14" grpId="0"/>
      <p:bldP spid="14" grpId="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4766159"/>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What can daily phrases assist?</a:t>
            </a:r>
          </a:p>
          <a:p>
            <a:pPr>
              <a:lnSpc>
                <a:spcPct val="120000"/>
              </a:lnSpc>
            </a:pPr>
            <a:endParaRPr lang="en-US" altLang="ja-JP" sz="3600" kern="100" dirty="0">
              <a:solidFill>
                <a:schemeClr val="tx1">
                  <a:lumMod val="75000"/>
                  <a:lumOff val="25000"/>
                </a:schemeClr>
              </a:solidFill>
              <a:cs typeface="Times New Roman" panose="02020603050405020304" pitchFamily="18" charset="0"/>
            </a:endParaRPr>
          </a:p>
          <a:p>
            <a:pPr>
              <a:lnSpc>
                <a:spcPct val="120000"/>
              </a:lnSpc>
            </a:pPr>
            <a:r>
              <a:rPr lang="en-US" altLang="ja-JP" sz="3600" kern="100" dirty="0">
                <a:solidFill>
                  <a:schemeClr val="tx1">
                    <a:lumMod val="75000"/>
                    <a:lumOff val="25000"/>
                  </a:schemeClr>
                </a:solidFill>
              </a:rPr>
              <a:t>—</a:t>
            </a:r>
            <a:r>
              <a:rPr lang="en-US" altLang="ja-JP" sz="3600" dirty="0">
                <a:solidFill>
                  <a:schemeClr val="tx1">
                    <a:lumMod val="75000"/>
                    <a:lumOff val="25000"/>
                  </a:schemeClr>
                </a:solidFill>
                <a:cs typeface="Times New Roman" panose="02020603050405020304" pitchFamily="18" charset="0"/>
              </a:rPr>
              <a:t>They can assist (           ) ( </a:t>
            </a:r>
            <a:r>
              <a:rPr lang="ja-JP" altLang="en-US" sz="3600" dirty="0">
                <a:solidFill>
                  <a:schemeClr val="tx1">
                    <a:lumMod val="75000"/>
                    <a:lumOff val="25000"/>
                  </a:schemeClr>
                </a:solidFill>
                <a:cs typeface="Times New Roman" panose="02020603050405020304" pitchFamily="18" charset="0"/>
              </a:rPr>
              <a:t>　　　　　　　　</a:t>
            </a:r>
            <a:r>
              <a:rPr lang="en-US" altLang="ja-JP" sz="3600" dirty="0">
                <a:solidFill>
                  <a:schemeClr val="tx1">
                    <a:lumMod val="75000"/>
                    <a:lumOff val="25000"/>
                  </a:schemeClr>
                </a:solidFill>
                <a:cs typeface="Times New Roman" panose="02020603050405020304" pitchFamily="18" charset="0"/>
              </a:rPr>
              <a:t>              ).</a:t>
            </a:r>
            <a:endParaRPr lang="en-US" altLang="ja-JP" sz="3600" kern="100" dirty="0">
              <a:solidFill>
                <a:schemeClr val="tx1">
                  <a:lumMod val="75000"/>
                  <a:lumOff val="25000"/>
                </a:schemeClr>
              </a:solidFill>
              <a:cs typeface="Times New Roman" panose="02020603050405020304" pitchFamily="18" charset="0"/>
            </a:endParaRPr>
          </a:p>
          <a:p>
            <a:pPr>
              <a:lnSpc>
                <a:spcPct val="120000"/>
              </a:lnSpc>
            </a:pPr>
            <a:endParaRPr lang="en-US" altLang="ja-JP" sz="3600" kern="100" dirty="0">
              <a:solidFill>
                <a:schemeClr val="tx1">
                  <a:lumMod val="75000"/>
                  <a:lumOff val="25000"/>
                </a:schemeClr>
              </a:solidFill>
              <a:cs typeface="Times New Roman" panose="02020603050405020304" pitchFamily="18" charset="0"/>
            </a:endParaRPr>
          </a:p>
        </p:txBody>
      </p:sp>
      <p:sp>
        <p:nvSpPr>
          <p:cNvPr id="7" name="タイトル 1">
            <a:extLst>
              <a:ext uri="{FF2B5EF4-FFF2-40B4-BE49-F238E27FC236}">
                <a16:creationId xmlns:a16="http://schemas.microsoft.com/office/drawing/2014/main" id="{78A78773-4683-507A-1A96-526086640805}"/>
              </a:ext>
            </a:extLst>
          </p:cNvPr>
          <p:cNvSpPr txBox="1">
            <a:spLocks/>
          </p:cNvSpPr>
          <p:nvPr/>
        </p:nvSpPr>
        <p:spPr>
          <a:xfrm>
            <a:off x="336000" y="2282885"/>
            <a:ext cx="11520000" cy="1134460"/>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endParaRPr lang="en-US" altLang="ja-JP" sz="3600" kern="100" dirty="0">
              <a:solidFill>
                <a:schemeClr val="tx1">
                  <a:lumMod val="75000"/>
                  <a:lumOff val="25000"/>
                </a:schemeClr>
              </a:solidFill>
              <a:cs typeface="Times New Roman" panose="02020603050405020304" pitchFamily="18" charset="0"/>
            </a:endParaRP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5101936" y="2418634"/>
            <a:ext cx="6068291" cy="784797"/>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rgbClr val="FF0000"/>
                </a:solidFill>
                <a:effectLst/>
              </a:rPr>
              <a:t> our  </a:t>
            </a:r>
            <a:r>
              <a:rPr lang="ja-JP" altLang="en-US" sz="3600" kern="100" dirty="0">
                <a:solidFill>
                  <a:srgbClr val="FF0000"/>
                </a:solidFill>
                <a:effectLst/>
              </a:rPr>
              <a:t>　　　　</a:t>
            </a:r>
            <a:r>
              <a:rPr lang="en-US" altLang="ja-JP" sz="3600" kern="100" dirty="0">
                <a:solidFill>
                  <a:srgbClr val="FF0000"/>
                </a:solidFill>
                <a:effectLst/>
              </a:rPr>
              <a:t>communication </a:t>
            </a:r>
          </a:p>
        </p:txBody>
      </p:sp>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7911966"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Answer the following questions.</a:t>
            </a:r>
            <a:r>
              <a:rPr lang="ja-JP" altLang="en-US" sz="2400" kern="100" dirty="0">
                <a:solidFill>
                  <a:schemeClr val="tx1">
                    <a:lumMod val="75000"/>
                    <a:lumOff val="25000"/>
                  </a:schemeClr>
                </a:solidFill>
                <a:effectLst/>
              </a:rPr>
              <a:t>　②</a:t>
            </a:r>
            <a:endParaRPr lang="en-US" altLang="ja-JP" sz="2400" kern="100" dirty="0">
              <a:solidFill>
                <a:schemeClr val="tx1">
                  <a:lumMod val="75000"/>
                  <a:lumOff val="25000"/>
                </a:schemeClr>
              </a:solidFill>
              <a:effectLst/>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1/Comprehension【</a:t>
            </a:r>
            <a:r>
              <a:rPr kumimoji="1" lang="ja-JP" altLang="en-US" sz="1400" dirty="0">
                <a:solidFill>
                  <a:schemeClr val="tx1">
                    <a:lumMod val="75000"/>
                    <a:lumOff val="25000"/>
                  </a:schemeClr>
                </a:solidFill>
              </a:rPr>
              <a:t>１</a:t>
            </a:r>
            <a:r>
              <a:rPr kumimoji="1" lang="en-US" altLang="ja-JP" sz="1400" dirty="0">
                <a:solidFill>
                  <a:schemeClr val="tx1">
                    <a:lumMod val="75000"/>
                    <a:lumOff val="25000"/>
                  </a:schemeClr>
                </a:solidFill>
              </a:rPr>
              <a:t>】</a:t>
            </a:r>
          </a:p>
        </p:txBody>
      </p:sp>
      <p:pic>
        <p:nvPicPr>
          <p:cNvPr id="4" name="21 トラック 21">
            <a:hlinkClick r:id="" action="ppaction://media"/>
            <a:extLst>
              <a:ext uri="{FF2B5EF4-FFF2-40B4-BE49-F238E27FC236}">
                <a16:creationId xmlns:a16="http://schemas.microsoft.com/office/drawing/2014/main" id="{03E1F5B6-6DAE-7B2B-420F-7A9EA7010FC9}"/>
              </a:ext>
            </a:extLst>
          </p:cNvPr>
          <p:cNvPicPr>
            <a:picLocks noChangeAspect="1"/>
          </p:cNvPicPr>
          <p:nvPr>
            <a:audioFile r:link="rId1"/>
            <p:extLst>
              <p:ext uri="{DAA4B4D4-6D71-4841-9C94-3DE7FCFB9230}">
                <p14:media xmlns:p14="http://schemas.microsoft.com/office/powerpoint/2010/main" r:embed="rId2">
                  <p14:trim st="19700" end="10277.375"/>
                </p14:media>
              </p:ext>
            </p:extLst>
          </p:nvPr>
        </p:nvPicPr>
        <p:blipFill>
          <a:blip r:embed="rId4">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pic>
        <p:nvPicPr>
          <p:cNvPr id="5" name="図 4">
            <a:hlinkClick r:id="rId5"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2D4C072E-6FDA-4191-68FF-9C33F5B14C5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4120434206"/>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6458" fill="hold"/>
                                        <p:tgtEl>
                                          <p:spTgt spid="4"/>
                                        </p:tgtEl>
                                      </p:cBhvr>
                                    </p:cmd>
                                  </p:childTnLst>
                                </p:cTn>
                              </p:par>
                            </p:childTnLst>
                          </p:cTn>
                        </p:par>
                      </p:childTnLst>
                    </p:cTn>
                  </p:par>
                </p:childTnLst>
              </p:cTn>
              <p:nextCondLst>
                <p:cond evt="onClick" delay="0">
                  <p:tgtEl>
                    <p:spTgt spid="4"/>
                  </p:tgtEl>
                </p:cond>
              </p:nextCondLst>
            </p:seq>
            <p:audio>
              <p:cMediaNode vol="80000">
                <p:cTn id="16" fill="hold" display="0">
                  <p:stCondLst>
                    <p:cond delay="indefinite"/>
                  </p:stCondLst>
                  <p:endCondLst>
                    <p:cond evt="onStopAudio" delay="0">
                      <p:tgtEl>
                        <p:sldTgt/>
                      </p:tgtEl>
                    </p:cond>
                  </p:endCondLst>
                </p:cTn>
                <p:tgtEl>
                  <p:spTgt spid="4"/>
                </p:tgtEl>
              </p:cMediaNode>
            </p:audio>
          </p:childTnLst>
        </p:cTn>
      </p:par>
    </p:tnLst>
    <p:bldLst>
      <p:bldP spid="14" grpId="0"/>
      <p:bldP spid="14" grpId="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856000" cy="4832427"/>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Does every language have its own daily phrases?</a:t>
            </a:r>
          </a:p>
          <a:p>
            <a:pPr>
              <a:lnSpc>
                <a:spcPct val="120000"/>
              </a:lnSpc>
            </a:pPr>
            <a:endParaRPr lang="en-US" altLang="ja-JP" sz="3600" kern="100" dirty="0">
              <a:solidFill>
                <a:schemeClr val="tx1">
                  <a:lumMod val="75000"/>
                  <a:lumOff val="25000"/>
                </a:schemeClr>
              </a:solidFill>
              <a:cs typeface="Times New Roman" panose="02020603050405020304" pitchFamily="18" charset="0"/>
            </a:endParaRPr>
          </a:p>
          <a:p>
            <a:pPr>
              <a:lnSpc>
                <a:spcPct val="120000"/>
              </a:lnSpc>
            </a:pPr>
            <a:r>
              <a:rPr lang="en-US" altLang="ja-JP" sz="3600" kern="100" dirty="0">
                <a:solidFill>
                  <a:schemeClr val="tx1">
                    <a:lumMod val="75000"/>
                    <a:lumOff val="25000"/>
                  </a:schemeClr>
                </a:solidFill>
              </a:rPr>
              <a:t>—</a:t>
            </a:r>
            <a:r>
              <a:rPr lang="en-US" altLang="ja-JP" sz="3600" dirty="0">
                <a:solidFill>
                  <a:schemeClr val="tx1">
                    <a:lumMod val="75000"/>
                    <a:lumOff val="25000"/>
                  </a:schemeClr>
                </a:solidFill>
                <a:cs typeface="Times New Roman" panose="02020603050405020304" pitchFamily="18" charset="0"/>
              </a:rPr>
              <a:t>(               ), it (               ).</a:t>
            </a:r>
            <a:endParaRPr lang="en-US" altLang="ja-JP" sz="3600" kern="100" dirty="0">
              <a:solidFill>
                <a:schemeClr val="tx1">
                  <a:lumMod val="75000"/>
                  <a:lumOff val="25000"/>
                </a:schemeClr>
              </a:solidFill>
              <a:cs typeface="Times New Roman" panose="02020603050405020304" pitchFamily="18" charset="0"/>
            </a:endParaRPr>
          </a:p>
          <a:p>
            <a:pPr>
              <a:lnSpc>
                <a:spcPct val="120000"/>
              </a:lnSpc>
            </a:pPr>
            <a:endParaRPr lang="en-US" altLang="ja-JP" sz="3600" kern="100" dirty="0">
              <a:solidFill>
                <a:schemeClr val="tx1">
                  <a:lumMod val="75000"/>
                  <a:lumOff val="25000"/>
                </a:schemeClr>
              </a:solidFill>
            </a:endParaRPr>
          </a:p>
        </p:txBody>
      </p:sp>
      <p:sp>
        <p:nvSpPr>
          <p:cNvPr id="7" name="タイトル 1">
            <a:extLst>
              <a:ext uri="{FF2B5EF4-FFF2-40B4-BE49-F238E27FC236}">
                <a16:creationId xmlns:a16="http://schemas.microsoft.com/office/drawing/2014/main" id="{78A78773-4683-507A-1A96-526086640805}"/>
              </a:ext>
            </a:extLst>
          </p:cNvPr>
          <p:cNvSpPr txBox="1">
            <a:spLocks/>
          </p:cNvSpPr>
          <p:nvPr/>
        </p:nvSpPr>
        <p:spPr>
          <a:xfrm>
            <a:off x="336000" y="2282885"/>
            <a:ext cx="11520000" cy="1134460"/>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endParaRPr lang="en-US" altLang="ja-JP" sz="3600" kern="100" dirty="0">
              <a:solidFill>
                <a:schemeClr val="tx1">
                  <a:lumMod val="75000"/>
                  <a:lumOff val="25000"/>
                </a:schemeClr>
              </a:solidFill>
              <a:cs typeface="Times New Roman" panose="02020603050405020304" pitchFamily="18" charset="0"/>
            </a:endParaRPr>
          </a:p>
        </p:txBody>
      </p:sp>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1463257" y="2416152"/>
            <a:ext cx="4881969" cy="784797"/>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rgbClr val="FF0000"/>
                </a:solidFill>
                <a:effectLst/>
              </a:rPr>
              <a:t> Yes </a:t>
            </a:r>
            <a:r>
              <a:rPr lang="ja-JP" altLang="en-US" sz="3600" kern="100" dirty="0">
                <a:solidFill>
                  <a:srgbClr val="FF0000"/>
                </a:solidFill>
                <a:effectLst/>
              </a:rPr>
              <a:t>　　　　　　　　　</a:t>
            </a:r>
            <a:r>
              <a:rPr lang="en-US" altLang="ja-JP" sz="3600" kern="100" dirty="0">
                <a:solidFill>
                  <a:srgbClr val="FF0000"/>
                </a:solidFill>
                <a:effectLst/>
              </a:rPr>
              <a:t>does </a:t>
            </a:r>
          </a:p>
        </p:txBody>
      </p:sp>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7911966"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Answer the following questions.</a:t>
            </a:r>
            <a:r>
              <a:rPr lang="ja-JP" altLang="en-US" sz="2400" kern="100" dirty="0">
                <a:solidFill>
                  <a:schemeClr val="tx1">
                    <a:lumMod val="75000"/>
                    <a:lumOff val="25000"/>
                  </a:schemeClr>
                </a:solidFill>
                <a:effectLst/>
              </a:rPr>
              <a:t>　③</a:t>
            </a:r>
            <a:endParaRPr lang="en-US" altLang="ja-JP" sz="2400" kern="100" dirty="0">
              <a:solidFill>
                <a:schemeClr val="tx1">
                  <a:lumMod val="75000"/>
                  <a:lumOff val="25000"/>
                </a:schemeClr>
              </a:solidFill>
              <a:effectLst/>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1/Comprehension【</a:t>
            </a:r>
            <a:r>
              <a:rPr kumimoji="1" lang="ja-JP" altLang="en-US" sz="1400" dirty="0">
                <a:solidFill>
                  <a:schemeClr val="tx1">
                    <a:lumMod val="75000"/>
                    <a:lumOff val="25000"/>
                  </a:schemeClr>
                </a:solidFill>
              </a:rPr>
              <a:t>１</a:t>
            </a:r>
            <a:r>
              <a:rPr kumimoji="1" lang="en-US" altLang="ja-JP" sz="1400" dirty="0">
                <a:solidFill>
                  <a:schemeClr val="tx1">
                    <a:lumMod val="75000"/>
                    <a:lumOff val="25000"/>
                  </a:schemeClr>
                </a:solidFill>
              </a:rPr>
              <a:t>】</a:t>
            </a:r>
          </a:p>
        </p:txBody>
      </p:sp>
      <p:pic>
        <p:nvPicPr>
          <p:cNvPr id="4" name="21 トラック 21">
            <a:hlinkClick r:id="" action="ppaction://media"/>
            <a:extLst>
              <a:ext uri="{FF2B5EF4-FFF2-40B4-BE49-F238E27FC236}">
                <a16:creationId xmlns:a16="http://schemas.microsoft.com/office/drawing/2014/main" id="{03E1F5B6-6DAE-7B2B-420F-7A9EA7010FC9}"/>
              </a:ext>
            </a:extLst>
          </p:cNvPr>
          <p:cNvPicPr>
            <a:picLocks noChangeAspect="1"/>
          </p:cNvPicPr>
          <p:nvPr>
            <a:audioFile r:link="rId1"/>
            <p:extLst>
              <p:ext uri="{DAA4B4D4-6D71-4841-9C94-3DE7FCFB9230}">
                <p14:media xmlns:p14="http://schemas.microsoft.com/office/powerpoint/2010/main" r:embed="rId2">
                  <p14:trim st="28400" end="992.375"/>
                </p14:media>
              </p:ext>
            </p:extLst>
          </p:nvPr>
        </p:nvPicPr>
        <p:blipFill>
          <a:blip r:embed="rId4">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pic>
        <p:nvPicPr>
          <p:cNvPr id="5" name="図 4">
            <a:hlinkClick r:id="rId5"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2D4C072E-6FDA-4191-68FF-9C33F5B14C5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2438588538"/>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7043" fill="hold"/>
                                        <p:tgtEl>
                                          <p:spTgt spid="4"/>
                                        </p:tgtEl>
                                      </p:cBhvr>
                                    </p:cmd>
                                  </p:childTnLst>
                                </p:cTn>
                              </p:par>
                            </p:childTnLst>
                          </p:cTn>
                        </p:par>
                      </p:childTnLst>
                    </p:cTn>
                  </p:par>
                </p:childTnLst>
              </p:cTn>
              <p:nextCondLst>
                <p:cond evt="onClick" delay="0">
                  <p:tgtEl>
                    <p:spTgt spid="4"/>
                  </p:tgtEl>
                </p:cond>
              </p:nextCondLst>
            </p:seq>
            <p:audio>
              <p:cMediaNode vol="80000">
                <p:cTn id="16" fill="hold" display="0">
                  <p:stCondLst>
                    <p:cond delay="indefinite"/>
                  </p:stCondLst>
                  <p:endCondLst>
                    <p:cond evt="onStopAudio" delay="0">
                      <p:tgtEl>
                        <p:sldTgt/>
                      </p:tgtEl>
                    </p:cond>
                  </p:endCondLst>
                </p:cTn>
                <p:tgtEl>
                  <p:spTgt spid="4"/>
                </p:tgtEl>
              </p:cMediaNode>
            </p:audio>
          </p:childTnLst>
        </p:cTn>
      </p:par>
    </p:tnLst>
    <p:bldLst>
      <p:bldP spid="14" grpId="0"/>
      <p:bldP spid="14" grpId="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2162228" y="2924493"/>
            <a:ext cx="7867544"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Comprehension【</a:t>
            </a:r>
            <a:r>
              <a:rPr kumimoji="1" lang="ja-JP" altLang="en-US" sz="4000" b="1" dirty="0">
                <a:latin typeface="UD デジタル 教科書体 NK-B" panose="02020700000000000000" pitchFamily="18" charset="-128"/>
                <a:ea typeface="UD デジタル 教科書体 NK-B" panose="02020700000000000000" pitchFamily="18" charset="-128"/>
              </a:rPr>
              <a:t>２</a:t>
            </a:r>
            <a:r>
              <a:rPr kumimoji="1" lang="en-US" altLang="ja-JP" sz="4000" b="1" dirty="0">
                <a:latin typeface="UD デジタル 教科書体 NK-B" panose="02020700000000000000" pitchFamily="18" charset="-128"/>
                <a:ea typeface="UD デジタル 教科書体 NK-B" panose="02020700000000000000" pitchFamily="18" charset="-128"/>
              </a:rPr>
              <a:t>】</a:t>
            </a: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1/Comprehension【</a:t>
            </a:r>
            <a:r>
              <a:rPr kumimoji="1" lang="ja-JP" altLang="en-US" sz="1400" dirty="0">
                <a:solidFill>
                  <a:schemeClr val="tx1">
                    <a:lumMod val="75000"/>
                    <a:lumOff val="25000"/>
                  </a:schemeClr>
                </a:solidFill>
              </a:rPr>
              <a:t>２</a:t>
            </a:r>
            <a:r>
              <a:rPr kumimoji="1" lang="en-US" altLang="ja-JP" sz="1400" dirty="0">
                <a:solidFill>
                  <a:schemeClr val="tx1">
                    <a:lumMod val="75000"/>
                    <a:lumOff val="25000"/>
                  </a:schemeClr>
                </a:solidFill>
              </a:rPr>
              <a:t>】</a:t>
            </a:r>
          </a:p>
        </p:txBody>
      </p:sp>
      <p:pic>
        <p:nvPicPr>
          <p:cNvPr id="3" name="図 2">
            <a:hlinkClick r:id="rId2" action="ppaction://hlinksldjump"/>
            <a:extLst>
              <a:ext uri="{FF2B5EF4-FFF2-40B4-BE49-F238E27FC236}">
                <a16:creationId xmlns:a16="http://schemas.microsoft.com/office/drawing/2014/main" id="{F6F11BF1-44A5-6E82-0FC4-99C0E1BEF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1058320938"/>
      </p:ext>
    </p:extLst>
  </p:cSld>
  <p:clrMapOvr>
    <a:masterClrMapping/>
  </p:clrMapOvr>
  <p:transition advClick="0">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プレースホルダー 2">
            <a:extLst>
              <a:ext uri="{FF2B5EF4-FFF2-40B4-BE49-F238E27FC236}">
                <a16:creationId xmlns:a16="http://schemas.microsoft.com/office/drawing/2014/main" id="{458F6D72-C95B-0082-2755-43417C30711E}"/>
              </a:ext>
            </a:extLst>
          </p:cNvPr>
          <p:cNvSpPr txBox="1">
            <a:spLocks/>
          </p:cNvSpPr>
          <p:nvPr/>
        </p:nvSpPr>
        <p:spPr>
          <a:xfrm>
            <a:off x="221998" y="5488218"/>
            <a:ext cx="7629229"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chemeClr val="tx1">
                    <a:lumMod val="75000"/>
                    <a:lumOff val="25000"/>
                  </a:schemeClr>
                </a:solidFill>
                <a:effectLst/>
              </a:rPr>
              <a:t>Answer</a:t>
            </a:r>
            <a:r>
              <a:rPr lang="ja-JP" altLang="en-US" sz="3600" kern="100" dirty="0">
                <a:solidFill>
                  <a:schemeClr val="tx1">
                    <a:lumMod val="75000"/>
                    <a:lumOff val="25000"/>
                  </a:schemeClr>
                </a:solidFill>
                <a:effectLst/>
              </a:rPr>
              <a:t>（                                  ）</a:t>
            </a:r>
            <a:endParaRPr lang="en-US" altLang="ja-JP" sz="3600" kern="100" dirty="0">
              <a:solidFill>
                <a:schemeClr val="tx1">
                  <a:lumMod val="75000"/>
                  <a:lumOff val="25000"/>
                </a:schemeClr>
              </a:solidFill>
              <a:effectLst/>
            </a:endParaRPr>
          </a:p>
        </p:txBody>
      </p:sp>
      <p:pic>
        <p:nvPicPr>
          <p:cNvPr id="6" name="図 5">
            <a:extLst>
              <a:ext uri="{FF2B5EF4-FFF2-40B4-BE49-F238E27FC236}">
                <a16:creationId xmlns:a16="http://schemas.microsoft.com/office/drawing/2014/main" id="{17E24767-ACC8-76D0-F8F3-94BE253B92E8}"/>
              </a:ext>
            </a:extLst>
          </p:cNvPr>
          <p:cNvPicPr>
            <a:picLocks noChangeAspect="1"/>
          </p:cNvPicPr>
          <p:nvPr/>
        </p:nvPicPr>
        <p:blipFill>
          <a:blip r:embed="rId4"/>
          <a:stretch>
            <a:fillRect/>
          </a:stretch>
        </p:blipFill>
        <p:spPr>
          <a:xfrm>
            <a:off x="221999" y="1423069"/>
            <a:ext cx="4707746" cy="3457759"/>
          </a:xfrm>
          <a:prstGeom prst="rect">
            <a:avLst/>
          </a:prstGeom>
        </p:spPr>
      </p:pic>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a:t>
            </a:r>
            <a:r>
              <a:rPr kumimoji="1" lang="en-US" altLang="ja-JP" sz="1400" dirty="0">
                <a:solidFill>
                  <a:schemeClr val="tx1">
                    <a:lumMod val="75000"/>
                    <a:lumOff val="25000"/>
                  </a:schemeClr>
                </a:solidFill>
              </a:rPr>
              <a:t>Introduction/Warm-up</a:t>
            </a:r>
          </a:p>
        </p:txBody>
      </p:sp>
      <p:sp>
        <p:nvSpPr>
          <p:cNvPr id="15" name="テキスト プレースホルダー 2">
            <a:extLst>
              <a:ext uri="{FF2B5EF4-FFF2-40B4-BE49-F238E27FC236}">
                <a16:creationId xmlns:a16="http://schemas.microsoft.com/office/drawing/2014/main" id="{D2C74DDA-BEC1-5A79-2BD7-A5AAF570CDFC}"/>
              </a:ext>
            </a:extLst>
          </p:cNvPr>
          <p:cNvSpPr txBox="1">
            <a:spLocks/>
          </p:cNvSpPr>
          <p:nvPr/>
        </p:nvSpPr>
        <p:spPr>
          <a:xfrm>
            <a:off x="0" y="360000"/>
            <a:ext cx="12192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 1. Listen and choose the correct meaning for each picture.</a:t>
            </a:r>
          </a:p>
        </p:txBody>
      </p:sp>
      <p:sp>
        <p:nvSpPr>
          <p:cNvPr id="19" name="テキスト プレースホルダー 2">
            <a:extLst>
              <a:ext uri="{FF2B5EF4-FFF2-40B4-BE49-F238E27FC236}">
                <a16:creationId xmlns:a16="http://schemas.microsoft.com/office/drawing/2014/main" id="{558E16DC-53FC-988C-27B1-7EB29BC17DF6}"/>
              </a:ext>
            </a:extLst>
          </p:cNvPr>
          <p:cNvSpPr txBox="1">
            <a:spLocks/>
          </p:cNvSpPr>
          <p:nvPr/>
        </p:nvSpPr>
        <p:spPr>
          <a:xfrm>
            <a:off x="3077048" y="5488218"/>
            <a:ext cx="2839092"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3600" kern="100" dirty="0">
                <a:solidFill>
                  <a:srgbClr val="FF0000"/>
                </a:solidFill>
                <a:effectLst/>
              </a:rPr>
              <a:t>Good luck!</a:t>
            </a:r>
          </a:p>
        </p:txBody>
      </p:sp>
      <p:sp>
        <p:nvSpPr>
          <p:cNvPr id="21" name="タイトル 1">
            <a:extLst>
              <a:ext uri="{FF2B5EF4-FFF2-40B4-BE49-F238E27FC236}">
                <a16:creationId xmlns:a16="http://schemas.microsoft.com/office/drawing/2014/main" id="{92B3FFFB-FE21-05CE-4041-60A341210DBA}"/>
              </a:ext>
            </a:extLst>
          </p:cNvPr>
          <p:cNvSpPr txBox="1">
            <a:spLocks/>
          </p:cNvSpPr>
          <p:nvPr/>
        </p:nvSpPr>
        <p:spPr>
          <a:xfrm>
            <a:off x="4929745" y="1423070"/>
            <a:ext cx="7040256" cy="3457758"/>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This gesture means “Good luck!”  For example, you use it when you wish your friend good luck on a test.</a:t>
            </a:r>
            <a:endParaRPr lang="en-US" altLang="ja-JP" sz="3600" kern="100" dirty="0">
              <a:solidFill>
                <a:schemeClr val="tx1">
                  <a:lumMod val="75000"/>
                  <a:lumOff val="25000"/>
                </a:schemeClr>
              </a:solidFill>
            </a:endParaRPr>
          </a:p>
        </p:txBody>
      </p:sp>
      <p:pic>
        <p:nvPicPr>
          <p:cNvPr id="28" name="08 トラック 8">
            <a:hlinkClick r:id="" action="ppaction://media"/>
            <a:extLst>
              <a:ext uri="{FF2B5EF4-FFF2-40B4-BE49-F238E27FC236}">
                <a16:creationId xmlns:a16="http://schemas.microsoft.com/office/drawing/2014/main" id="{21BF66A6-6053-F813-84F8-40E2E5DCDA4B}"/>
              </a:ext>
            </a:extLst>
          </p:cNvPr>
          <p:cNvPicPr>
            <a:picLocks noChangeAspect="1"/>
          </p:cNvPicPr>
          <p:nvPr>
            <a:audioFile r:link="rId1"/>
            <p:extLst>
              <p:ext uri="{DAA4B4D4-6D71-4841-9C94-3DE7FCFB9230}">
                <p14:media xmlns:p14="http://schemas.microsoft.com/office/powerpoint/2010/main" r:embed="rId2">
                  <p14:trim st="22500" end="23290.625"/>
                </p14:media>
              </p:ext>
            </p:extLst>
          </p:nvPr>
        </p:nvPicPr>
        <p:blipFill>
          <a:blip r:embed="rId5">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sp>
        <p:nvSpPr>
          <p:cNvPr id="3" name="テキスト プレースホルダー 2">
            <a:extLst>
              <a:ext uri="{FF2B5EF4-FFF2-40B4-BE49-F238E27FC236}">
                <a16:creationId xmlns:a16="http://schemas.microsoft.com/office/drawing/2014/main" id="{1E7EEF2E-61AE-72EE-4AD3-C41DD2E30FDB}"/>
              </a:ext>
            </a:extLst>
          </p:cNvPr>
          <p:cNvSpPr txBox="1">
            <a:spLocks/>
          </p:cNvSpPr>
          <p:nvPr/>
        </p:nvSpPr>
        <p:spPr>
          <a:xfrm>
            <a:off x="356651" y="1579356"/>
            <a:ext cx="490133" cy="474228"/>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2400" kern="100" dirty="0">
                <a:solidFill>
                  <a:schemeClr val="tx1">
                    <a:lumMod val="75000"/>
                    <a:lumOff val="25000"/>
                  </a:schemeClr>
                </a:solidFill>
                <a:effectLst/>
              </a:rPr>
              <a:t>B</a:t>
            </a:r>
          </a:p>
        </p:txBody>
      </p:sp>
      <p:pic>
        <p:nvPicPr>
          <p:cNvPr id="2" name="図 1">
            <a:hlinkClick r:id="rId6" action="ppaction://hlinksldjump"/>
            <a:extLst>
              <a:ext uri="{FF2B5EF4-FFF2-40B4-BE49-F238E27FC236}">
                <a16:creationId xmlns:a16="http://schemas.microsoft.com/office/drawing/2014/main" id="{DA981AD5-9C38-20C1-9A5D-9D3CB7C178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4" name="図 3">
            <a:extLst>
              <a:ext uri="{FF2B5EF4-FFF2-40B4-BE49-F238E27FC236}">
                <a16:creationId xmlns:a16="http://schemas.microsoft.com/office/drawing/2014/main" id="{3E612FB2-4A70-048B-1BC3-16A5E4E1931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19593" y="6120000"/>
            <a:ext cx="540000" cy="540000"/>
          </a:xfrm>
          <a:prstGeom prst="rect">
            <a:avLst/>
          </a:prstGeom>
        </p:spPr>
      </p:pic>
      <p:pic>
        <p:nvPicPr>
          <p:cNvPr id="7" name="図 6">
            <a:extLst>
              <a:ext uri="{FF2B5EF4-FFF2-40B4-BE49-F238E27FC236}">
                <a16:creationId xmlns:a16="http://schemas.microsoft.com/office/drawing/2014/main" id="{27D75B13-9547-2744-D206-7C53673BF59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3979963123"/>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0" restart="whenNotActive" fill="hold" evtFilter="cancelBubble" nodeType="interactiveSeq">
                <p:stCondLst>
                  <p:cond evt="onClick" delay="0">
                    <p:tgtEl>
                      <p:spTgt spid="28"/>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9514" fill="hold"/>
                                        <p:tgtEl>
                                          <p:spTgt spid="28"/>
                                        </p:tgtEl>
                                      </p:cBhvr>
                                    </p:cmd>
                                  </p:childTnLst>
                                </p:cTn>
                              </p:par>
                            </p:childTnLst>
                          </p:cTn>
                        </p:par>
                      </p:childTnLst>
                    </p:cTn>
                  </p:par>
                </p:childTnLst>
              </p:cTn>
              <p:nextCondLst>
                <p:cond evt="onClick" delay="0">
                  <p:tgtEl>
                    <p:spTgt spid="28"/>
                  </p:tgtEl>
                </p:cond>
              </p:nextCondLst>
            </p:seq>
            <p:audio>
              <p:cMediaNode vol="80000">
                <p:cTn id="25" fill="hold" display="0">
                  <p:stCondLst>
                    <p:cond delay="indefinite"/>
                  </p:stCondLst>
                  <p:endCondLst>
                    <p:cond evt="onStopAudio" delay="0">
                      <p:tgtEl>
                        <p:sldTgt/>
                      </p:tgtEl>
                    </p:cond>
                  </p:endCondLst>
                </p:cTn>
                <p:tgtEl>
                  <p:spTgt spid="28"/>
                </p:tgtEl>
              </p:cMediaNode>
            </p:audio>
          </p:childTnLst>
        </p:cTn>
      </p:par>
    </p:tnLst>
    <p:bldLst>
      <p:bldP spid="19" grpId="0"/>
      <p:bldP spid="19" grpId="1"/>
      <p:bldP spid="21" grpId="0"/>
      <p:bldP spid="21" grpId="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EB613C27-D72C-B979-6DA9-0A5CABD2A016}"/>
              </a:ext>
            </a:extLst>
          </p:cNvPr>
          <p:cNvPicPr>
            <a:picLocks noChangeAspect="1"/>
          </p:cNvPicPr>
          <p:nvPr/>
        </p:nvPicPr>
        <p:blipFill>
          <a:blip r:embed="rId2"/>
          <a:stretch>
            <a:fillRect/>
          </a:stretch>
        </p:blipFill>
        <p:spPr>
          <a:xfrm>
            <a:off x="336000" y="1058495"/>
            <a:ext cx="11520000" cy="4910000"/>
          </a:xfrm>
          <a:prstGeom prst="rect">
            <a:avLst/>
          </a:prstGeom>
        </p:spPr>
      </p:pic>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8181474"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Fill in the boxes</a:t>
            </a:r>
            <a:r>
              <a:rPr lang="ja-JP" altLang="en-US" sz="2400" kern="100" dirty="0">
                <a:solidFill>
                  <a:schemeClr val="tx1">
                    <a:lumMod val="75000"/>
                    <a:lumOff val="25000"/>
                  </a:schemeClr>
                </a:solidFill>
                <a:effectLst/>
              </a:rPr>
              <a:t>．</a:t>
            </a:r>
            <a:endParaRPr lang="en-US" altLang="ja-JP" sz="2400" kern="100" dirty="0">
              <a:solidFill>
                <a:schemeClr val="tx1">
                  <a:lumMod val="75000"/>
                  <a:lumOff val="25000"/>
                </a:schemeClr>
              </a:solidFill>
              <a:effectLst/>
            </a:endParaRPr>
          </a:p>
        </p:txBody>
      </p:sp>
      <p:sp>
        <p:nvSpPr>
          <p:cNvPr id="5" name="正方形/長方形 4">
            <a:extLst>
              <a:ext uri="{FF2B5EF4-FFF2-40B4-BE49-F238E27FC236}">
                <a16:creationId xmlns:a16="http://schemas.microsoft.com/office/drawing/2014/main" id="{133ABD1F-77BF-E221-2822-2EF8494EDC64}"/>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en-US" altLang="ja-JP" sz="1400" dirty="0">
                <a:solidFill>
                  <a:schemeClr val="tx1">
                    <a:lumMod val="75000"/>
                    <a:lumOff val="25000"/>
                  </a:schemeClr>
                </a:solidFill>
              </a:rPr>
              <a:t>Comprehension【</a:t>
            </a:r>
            <a:r>
              <a:rPr lang="ja-JP" altLang="en-US" sz="1400" dirty="0">
                <a:solidFill>
                  <a:schemeClr val="tx1">
                    <a:lumMod val="75000"/>
                    <a:lumOff val="25000"/>
                  </a:schemeClr>
                </a:solidFill>
              </a:rPr>
              <a:t>２</a:t>
            </a:r>
            <a:r>
              <a:rPr lang="en-US" altLang="ja-JP" sz="1400" dirty="0">
                <a:solidFill>
                  <a:schemeClr val="tx1">
                    <a:lumMod val="75000"/>
                    <a:lumOff val="25000"/>
                  </a:schemeClr>
                </a:solidFill>
              </a:rPr>
              <a:t>】</a:t>
            </a:r>
            <a:endParaRPr kumimoji="1" lang="en-US" altLang="ja-JP" sz="1400" dirty="0">
              <a:solidFill>
                <a:schemeClr val="tx1">
                  <a:lumMod val="75000"/>
                  <a:lumOff val="25000"/>
                </a:schemeClr>
              </a:solidFill>
            </a:endParaRPr>
          </a:p>
        </p:txBody>
      </p:sp>
      <p:pic>
        <p:nvPicPr>
          <p:cNvPr id="3" name="図 2">
            <a:hlinkClick r:id="rId3" action="ppaction://hlinksldjump"/>
            <a:extLst>
              <a:ext uri="{FF2B5EF4-FFF2-40B4-BE49-F238E27FC236}">
                <a16:creationId xmlns:a16="http://schemas.microsoft.com/office/drawing/2014/main" id="{844E4A74-E3EC-C343-C413-0C8070C36A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9" name="テキスト プレースホルダー">
            <a:extLst>
              <a:ext uri="{FF2B5EF4-FFF2-40B4-BE49-F238E27FC236}">
                <a16:creationId xmlns:a16="http://schemas.microsoft.com/office/drawing/2014/main" id="{12C0ED74-0BB4-9999-CB1D-56B7A4778D08}"/>
              </a:ext>
            </a:extLst>
          </p:cNvPr>
          <p:cNvSpPr txBox="1">
            <a:spLocks/>
          </p:cNvSpPr>
          <p:nvPr/>
        </p:nvSpPr>
        <p:spPr>
          <a:xfrm>
            <a:off x="4098223" y="1099535"/>
            <a:ext cx="3995554"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3600" kern="100" dirty="0">
                <a:solidFill>
                  <a:schemeClr val="bg1"/>
                </a:solidFill>
                <a:effectLst/>
              </a:rPr>
              <a:t>Greetings</a:t>
            </a:r>
          </a:p>
        </p:txBody>
      </p:sp>
      <p:sp>
        <p:nvSpPr>
          <p:cNvPr id="6" name="テキスト プレースホルダー 1">
            <a:extLst>
              <a:ext uri="{FF2B5EF4-FFF2-40B4-BE49-F238E27FC236}">
                <a16:creationId xmlns:a16="http://schemas.microsoft.com/office/drawing/2014/main" id="{EDBA7182-6BA7-54B3-8C5D-E6E49C613BE5}"/>
              </a:ext>
            </a:extLst>
          </p:cNvPr>
          <p:cNvSpPr txBox="1">
            <a:spLocks/>
          </p:cNvSpPr>
          <p:nvPr/>
        </p:nvSpPr>
        <p:spPr>
          <a:xfrm>
            <a:off x="336000" y="1971040"/>
            <a:ext cx="11520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3600" kern="100" dirty="0">
                <a:effectLst/>
              </a:rPr>
              <a:t>・</a:t>
            </a:r>
            <a:r>
              <a:rPr lang="en-US" altLang="ja-JP" sz="3600" kern="100" dirty="0">
                <a:effectLst/>
              </a:rPr>
              <a:t>Hello, it’s nice to see you.</a:t>
            </a:r>
          </a:p>
        </p:txBody>
      </p:sp>
      <p:sp>
        <p:nvSpPr>
          <p:cNvPr id="8" name="テキスト プレースホルダー 2">
            <a:extLst>
              <a:ext uri="{FF2B5EF4-FFF2-40B4-BE49-F238E27FC236}">
                <a16:creationId xmlns:a16="http://schemas.microsoft.com/office/drawing/2014/main" id="{1F778467-C2D5-4B74-7D43-E7EBBE8EFB2C}"/>
              </a:ext>
            </a:extLst>
          </p:cNvPr>
          <p:cNvSpPr txBox="1">
            <a:spLocks/>
          </p:cNvSpPr>
          <p:nvPr/>
        </p:nvSpPr>
        <p:spPr>
          <a:xfrm>
            <a:off x="336000" y="3266592"/>
            <a:ext cx="11520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3600" kern="100" dirty="0">
                <a:solidFill>
                  <a:srgbClr val="FF0000"/>
                </a:solidFill>
                <a:effectLst/>
              </a:rPr>
              <a:t>・</a:t>
            </a:r>
            <a:r>
              <a:rPr lang="en-US" altLang="ja-JP" sz="3600" kern="100" dirty="0">
                <a:solidFill>
                  <a:srgbClr val="FF0000"/>
                </a:solidFill>
                <a:effectLst/>
              </a:rPr>
              <a:t>Good morning, how are you?</a:t>
            </a:r>
          </a:p>
        </p:txBody>
      </p:sp>
      <p:sp>
        <p:nvSpPr>
          <p:cNvPr id="11" name="テキスト プレースホルダー 3">
            <a:extLst>
              <a:ext uri="{FF2B5EF4-FFF2-40B4-BE49-F238E27FC236}">
                <a16:creationId xmlns:a16="http://schemas.microsoft.com/office/drawing/2014/main" id="{002D2107-8852-44C9-6EE8-042139A51BC1}"/>
              </a:ext>
            </a:extLst>
          </p:cNvPr>
          <p:cNvSpPr txBox="1">
            <a:spLocks/>
          </p:cNvSpPr>
          <p:nvPr/>
        </p:nvSpPr>
        <p:spPr>
          <a:xfrm>
            <a:off x="336000" y="4554108"/>
            <a:ext cx="11520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3600" kern="100" dirty="0">
                <a:solidFill>
                  <a:srgbClr val="FF0000"/>
                </a:solidFill>
                <a:effectLst/>
              </a:rPr>
              <a:t>・</a:t>
            </a:r>
            <a:r>
              <a:rPr lang="en-US" altLang="ja-JP" sz="3600" kern="100" dirty="0">
                <a:solidFill>
                  <a:srgbClr val="FF0000"/>
                </a:solidFill>
                <a:effectLst/>
              </a:rPr>
              <a:t>What’s new?</a:t>
            </a:r>
          </a:p>
        </p:txBody>
      </p:sp>
      <p:pic>
        <p:nvPicPr>
          <p:cNvPr id="4" name="A">
            <a:extLst>
              <a:ext uri="{FF2B5EF4-FFF2-40B4-BE49-F238E27FC236}">
                <a16:creationId xmlns:a16="http://schemas.microsoft.com/office/drawing/2014/main" id="{54BE858E-80F0-FEB5-F71D-C6E1E32111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907104086"/>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8" grpId="0" build="allAtOnce"/>
      <p:bldP spid="8" grpId="1" build="allAtOnce"/>
      <p:bldP spid="11" grpId="0"/>
      <p:bldP spid="11" grpId="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A64A4-2E05-A8F9-4061-954FD6242738}"/>
            </a:ext>
          </a:extLst>
        </p:cNvPr>
        <p:cNvGrpSpPr/>
        <p:nvPr/>
      </p:nvGrpSpPr>
      <p:grpSpPr>
        <a:xfrm>
          <a:off x="0" y="0"/>
          <a:ext cx="0" cy="0"/>
          <a:chOff x="0" y="0"/>
          <a:chExt cx="0" cy="0"/>
        </a:xfrm>
      </p:grpSpPr>
      <p:pic>
        <p:nvPicPr>
          <p:cNvPr id="13" name="図 12">
            <a:extLst>
              <a:ext uri="{FF2B5EF4-FFF2-40B4-BE49-F238E27FC236}">
                <a16:creationId xmlns:a16="http://schemas.microsoft.com/office/drawing/2014/main" id="{2202C181-4ED7-F0B4-FAFD-C5F29AE8C685}"/>
              </a:ext>
            </a:extLst>
          </p:cNvPr>
          <p:cNvPicPr>
            <a:picLocks noChangeAspect="1"/>
          </p:cNvPicPr>
          <p:nvPr/>
        </p:nvPicPr>
        <p:blipFill>
          <a:blip r:embed="rId2"/>
          <a:stretch>
            <a:fillRect/>
          </a:stretch>
        </p:blipFill>
        <p:spPr>
          <a:xfrm>
            <a:off x="336000" y="1058495"/>
            <a:ext cx="11520000" cy="4910000"/>
          </a:xfrm>
          <a:prstGeom prst="rect">
            <a:avLst/>
          </a:prstGeom>
        </p:spPr>
      </p:pic>
      <p:sp>
        <p:nvSpPr>
          <p:cNvPr id="2" name="テキスト プレースホルダー 2">
            <a:extLst>
              <a:ext uri="{FF2B5EF4-FFF2-40B4-BE49-F238E27FC236}">
                <a16:creationId xmlns:a16="http://schemas.microsoft.com/office/drawing/2014/main" id="{E71407DA-391E-1623-03DA-6B5FEB3C5231}"/>
              </a:ext>
            </a:extLst>
          </p:cNvPr>
          <p:cNvSpPr txBox="1">
            <a:spLocks/>
          </p:cNvSpPr>
          <p:nvPr/>
        </p:nvSpPr>
        <p:spPr>
          <a:xfrm>
            <a:off x="0" y="360000"/>
            <a:ext cx="8181474"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Fill in the boxes</a:t>
            </a:r>
            <a:r>
              <a:rPr lang="ja-JP" altLang="en-US" sz="2400" kern="100" dirty="0">
                <a:solidFill>
                  <a:schemeClr val="tx1">
                    <a:lumMod val="75000"/>
                    <a:lumOff val="25000"/>
                  </a:schemeClr>
                </a:solidFill>
                <a:effectLst/>
              </a:rPr>
              <a:t>．</a:t>
            </a:r>
            <a:endParaRPr lang="en-US" altLang="ja-JP" sz="2400" kern="100" dirty="0">
              <a:solidFill>
                <a:schemeClr val="tx1">
                  <a:lumMod val="75000"/>
                  <a:lumOff val="25000"/>
                </a:schemeClr>
              </a:solidFill>
              <a:effectLst/>
            </a:endParaRPr>
          </a:p>
        </p:txBody>
      </p:sp>
      <p:sp>
        <p:nvSpPr>
          <p:cNvPr id="5" name="正方形/長方形 4">
            <a:extLst>
              <a:ext uri="{FF2B5EF4-FFF2-40B4-BE49-F238E27FC236}">
                <a16:creationId xmlns:a16="http://schemas.microsoft.com/office/drawing/2014/main" id="{EC7E4894-99AD-A8B5-19B9-DECB334F0D0C}"/>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en-US" altLang="ja-JP" sz="1400" dirty="0">
                <a:solidFill>
                  <a:schemeClr val="tx1">
                    <a:lumMod val="75000"/>
                    <a:lumOff val="25000"/>
                  </a:schemeClr>
                </a:solidFill>
              </a:rPr>
              <a:t>Comprehension【</a:t>
            </a:r>
            <a:r>
              <a:rPr lang="ja-JP" altLang="en-US" sz="1400" dirty="0">
                <a:solidFill>
                  <a:schemeClr val="tx1">
                    <a:lumMod val="75000"/>
                    <a:lumOff val="25000"/>
                  </a:schemeClr>
                </a:solidFill>
              </a:rPr>
              <a:t>２</a:t>
            </a:r>
            <a:r>
              <a:rPr lang="en-US" altLang="ja-JP" sz="1400" dirty="0">
                <a:solidFill>
                  <a:schemeClr val="tx1">
                    <a:lumMod val="75000"/>
                    <a:lumOff val="25000"/>
                  </a:schemeClr>
                </a:solidFill>
              </a:rPr>
              <a:t>】</a:t>
            </a:r>
            <a:endParaRPr kumimoji="1" lang="en-US" altLang="ja-JP" sz="1400" dirty="0">
              <a:solidFill>
                <a:schemeClr val="tx1">
                  <a:lumMod val="75000"/>
                  <a:lumOff val="25000"/>
                </a:schemeClr>
              </a:solidFill>
            </a:endParaRPr>
          </a:p>
        </p:txBody>
      </p:sp>
      <p:pic>
        <p:nvPicPr>
          <p:cNvPr id="3" name="図 2">
            <a:hlinkClick r:id="rId3" action="ppaction://hlinksldjump"/>
            <a:extLst>
              <a:ext uri="{FF2B5EF4-FFF2-40B4-BE49-F238E27FC236}">
                <a16:creationId xmlns:a16="http://schemas.microsoft.com/office/drawing/2014/main" id="{67B62A9A-2E52-0496-80DD-D9C704DDF9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9" name="テキスト プレースホルダー">
            <a:extLst>
              <a:ext uri="{FF2B5EF4-FFF2-40B4-BE49-F238E27FC236}">
                <a16:creationId xmlns:a16="http://schemas.microsoft.com/office/drawing/2014/main" id="{7C856640-1A75-6EEC-87C3-1A13B2B839A5}"/>
              </a:ext>
            </a:extLst>
          </p:cNvPr>
          <p:cNvSpPr txBox="1">
            <a:spLocks/>
          </p:cNvSpPr>
          <p:nvPr/>
        </p:nvSpPr>
        <p:spPr>
          <a:xfrm>
            <a:off x="4098223" y="1099535"/>
            <a:ext cx="3995554"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3600" kern="100" dirty="0">
                <a:solidFill>
                  <a:schemeClr val="bg1"/>
                </a:solidFill>
                <a:effectLst/>
              </a:rPr>
              <a:t>Daily phrases</a:t>
            </a:r>
          </a:p>
        </p:txBody>
      </p:sp>
      <p:sp>
        <p:nvSpPr>
          <p:cNvPr id="6" name="テキスト プレースホルダー 1">
            <a:extLst>
              <a:ext uri="{FF2B5EF4-FFF2-40B4-BE49-F238E27FC236}">
                <a16:creationId xmlns:a16="http://schemas.microsoft.com/office/drawing/2014/main" id="{818003B9-2CD0-382D-02F2-1542558AD3D9}"/>
              </a:ext>
            </a:extLst>
          </p:cNvPr>
          <p:cNvSpPr txBox="1">
            <a:spLocks/>
          </p:cNvSpPr>
          <p:nvPr/>
        </p:nvSpPr>
        <p:spPr>
          <a:xfrm>
            <a:off x="336000" y="1971040"/>
            <a:ext cx="11520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3600" kern="100" dirty="0">
                <a:effectLst/>
              </a:rPr>
              <a:t>・</a:t>
            </a:r>
            <a:r>
              <a:rPr lang="en-US" altLang="ja-JP" sz="3600" kern="100" dirty="0">
                <a:effectLst/>
              </a:rPr>
              <a:t>Thank you.</a:t>
            </a:r>
          </a:p>
        </p:txBody>
      </p:sp>
      <p:sp>
        <p:nvSpPr>
          <p:cNvPr id="8" name="テキスト プレースホルダー 2">
            <a:extLst>
              <a:ext uri="{FF2B5EF4-FFF2-40B4-BE49-F238E27FC236}">
                <a16:creationId xmlns:a16="http://schemas.microsoft.com/office/drawing/2014/main" id="{5C09659A-496F-409C-C411-570D72EDCB62}"/>
              </a:ext>
            </a:extLst>
          </p:cNvPr>
          <p:cNvSpPr txBox="1">
            <a:spLocks/>
          </p:cNvSpPr>
          <p:nvPr/>
        </p:nvSpPr>
        <p:spPr>
          <a:xfrm>
            <a:off x="336000" y="3266592"/>
            <a:ext cx="11520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3600" kern="100" dirty="0">
                <a:solidFill>
                  <a:srgbClr val="FF0000"/>
                </a:solidFill>
                <a:effectLst/>
              </a:rPr>
              <a:t>・</a:t>
            </a:r>
            <a:r>
              <a:rPr lang="en-US" altLang="ja-JP" sz="3600" kern="100" dirty="0">
                <a:solidFill>
                  <a:srgbClr val="FF0000"/>
                </a:solidFill>
                <a:effectLst/>
              </a:rPr>
              <a:t>Excuse me. </a:t>
            </a:r>
          </a:p>
        </p:txBody>
      </p:sp>
      <p:sp>
        <p:nvSpPr>
          <p:cNvPr id="11" name="テキスト プレースホルダー 3">
            <a:extLst>
              <a:ext uri="{FF2B5EF4-FFF2-40B4-BE49-F238E27FC236}">
                <a16:creationId xmlns:a16="http://schemas.microsoft.com/office/drawing/2014/main" id="{1011742A-F323-E7A7-4127-1ABF99807203}"/>
              </a:ext>
            </a:extLst>
          </p:cNvPr>
          <p:cNvSpPr txBox="1">
            <a:spLocks/>
          </p:cNvSpPr>
          <p:nvPr/>
        </p:nvSpPr>
        <p:spPr>
          <a:xfrm>
            <a:off x="336000" y="4554108"/>
            <a:ext cx="11520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3600" kern="100" dirty="0">
                <a:solidFill>
                  <a:srgbClr val="FF0000"/>
                </a:solidFill>
                <a:effectLst/>
              </a:rPr>
              <a:t>・</a:t>
            </a:r>
            <a:r>
              <a:rPr lang="en-US" altLang="ja-JP" sz="3600" kern="100" dirty="0">
                <a:solidFill>
                  <a:srgbClr val="FF0000"/>
                </a:solidFill>
                <a:effectLst/>
              </a:rPr>
              <a:t>I’m sorry.</a:t>
            </a:r>
          </a:p>
        </p:txBody>
      </p:sp>
      <p:pic>
        <p:nvPicPr>
          <p:cNvPr id="4" name="A">
            <a:extLst>
              <a:ext uri="{FF2B5EF4-FFF2-40B4-BE49-F238E27FC236}">
                <a16:creationId xmlns:a16="http://schemas.microsoft.com/office/drawing/2014/main" id="{6A439067-5790-36F9-AB83-58B8A24327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12118047"/>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8" grpId="0" build="allAtOnce"/>
      <p:bldP spid="8" grpId="1" build="allAtOnce"/>
      <p:bldP spid="11" grpId="0"/>
      <p:bldP spid="11" grpId="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2162228" y="2924493"/>
            <a:ext cx="7867544"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Grammar</a:t>
            </a: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1/Grammar</a:t>
            </a:r>
          </a:p>
        </p:txBody>
      </p:sp>
      <p:pic>
        <p:nvPicPr>
          <p:cNvPr id="3" name="図 2">
            <a:hlinkClick r:id="rId2" action="ppaction://hlinksldjump"/>
            <a:extLst>
              <a:ext uri="{FF2B5EF4-FFF2-40B4-BE49-F238E27FC236}">
                <a16:creationId xmlns:a16="http://schemas.microsoft.com/office/drawing/2014/main" id="{F6F11BF1-44A5-6E82-0FC4-99C0E1BEF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1576432088"/>
      </p:ext>
    </p:extLst>
  </p:cSld>
  <p:clrMapOvr>
    <a:masterClrMapping/>
  </p:clrMapOvr>
  <p:transition advClick="0">
    <p:fad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1/Grammar</a:t>
            </a:r>
          </a:p>
        </p:txBody>
      </p:sp>
      <p:pic>
        <p:nvPicPr>
          <p:cNvPr id="3" name="図 2">
            <a:hlinkClick r:id="rId2" action="ppaction://hlinksldjump"/>
            <a:extLst>
              <a:ext uri="{FF2B5EF4-FFF2-40B4-BE49-F238E27FC236}">
                <a16:creationId xmlns:a16="http://schemas.microsoft.com/office/drawing/2014/main" id="{F6F11BF1-44A5-6E82-0FC4-99C0E1BEF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5" name="テキスト ボックス 4">
            <a:extLst>
              <a:ext uri="{FF2B5EF4-FFF2-40B4-BE49-F238E27FC236}">
                <a16:creationId xmlns:a16="http://schemas.microsoft.com/office/drawing/2014/main" id="{A02B592F-C474-4F4B-C879-0307015E92F4}"/>
              </a:ext>
            </a:extLst>
          </p:cNvPr>
          <p:cNvSpPr txBox="1"/>
          <p:nvPr/>
        </p:nvSpPr>
        <p:spPr>
          <a:xfrm>
            <a:off x="329184" y="360000"/>
            <a:ext cx="11862816" cy="4832092"/>
          </a:xfrm>
          <a:prstGeom prst="rect">
            <a:avLst/>
          </a:prstGeom>
          <a:noFill/>
        </p:spPr>
        <p:txBody>
          <a:bodyPr wrap="square">
            <a:spAutoFit/>
          </a:bodyPr>
          <a:lstStyle/>
          <a:p>
            <a:r>
              <a:rPr lang="en-US" altLang="ja-JP" sz="3600" b="1" i="0" u="none" strike="noStrike" baseline="0" dirty="0">
                <a:solidFill>
                  <a:schemeClr val="tx1">
                    <a:lumMod val="50000"/>
                    <a:lumOff val="50000"/>
                  </a:schemeClr>
                </a:solidFill>
                <a:latin typeface="UD デジタル 教科書体 NK-B" panose="02020700000000000000" pitchFamily="18" charset="-128"/>
                <a:ea typeface="UD デジタル 教科書体 NK-B" panose="02020700000000000000" pitchFamily="18" charset="-128"/>
              </a:rPr>
              <a:t>Grammar</a:t>
            </a:r>
          </a:p>
          <a:p>
            <a:endParaRPr lang="en-US" altLang="ja-JP" sz="2400" b="0" i="0" u="none" strike="noStrike" baseline="0" dirty="0">
              <a:solidFill>
                <a:srgbClr val="626365"/>
              </a:solidFill>
              <a:latin typeface="Frutiger 45 Light"/>
            </a:endParaRPr>
          </a:p>
          <a:p>
            <a:r>
              <a:rPr lang="ja-JP" altLang="en-US" sz="3200" b="1" i="0" u="none" strike="noStrike" baseline="0" dirty="0">
                <a:solidFill>
                  <a:srgbClr val="FF0000"/>
                </a:solidFill>
                <a:latin typeface="UD デジタル 教科書体 NK-B" panose="02020700000000000000" pitchFamily="18" charset="-128"/>
                <a:ea typeface="UD デジタル 教科書体 NK-B" panose="02020700000000000000" pitchFamily="18" charset="-128"/>
              </a:rPr>
              <a:t>主部と述部</a:t>
            </a:r>
          </a:p>
          <a:p>
            <a:r>
              <a:rPr lang="ja-JP" altLang="en-US"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 </a:t>
            </a:r>
            <a:r>
              <a:rPr lang="en-US" altLang="ja-JP"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a:t>
            </a:r>
            <a:r>
              <a:rPr lang="ja-JP" altLang="en-US"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が，</a:t>
            </a:r>
            <a:r>
              <a:rPr lang="en-US" altLang="ja-JP"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a:t>
            </a:r>
            <a:r>
              <a:rPr lang="ja-JP" altLang="en-US"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は」にあたる部分を主部，「</a:t>
            </a:r>
            <a:r>
              <a:rPr lang="en-US" altLang="ja-JP"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a:t>
            </a:r>
            <a:r>
              <a:rPr lang="ja-JP" altLang="en-US"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である，</a:t>
            </a:r>
            <a:r>
              <a:rPr lang="en-US" altLang="ja-JP"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a:t>
            </a:r>
            <a:r>
              <a:rPr lang="ja-JP" altLang="en-US"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する」にあたる</a:t>
            </a:r>
            <a:endParaRPr lang="en-US" altLang="ja-JP"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endParaRPr>
          </a:p>
          <a:p>
            <a:r>
              <a:rPr lang="ja-JP" altLang="en-US"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rPr>
              <a:t>部分を述部といいます。主部の中心を主語，述部の中心を（述語） 動詞といいます。</a:t>
            </a:r>
            <a:endParaRPr lang="en-US" altLang="ja-JP"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endParaRPr>
          </a:p>
          <a:p>
            <a:endParaRPr lang="ja-JP" altLang="en-US"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endParaRPr>
          </a:p>
          <a:p>
            <a:r>
              <a:rPr lang="en-US" altLang="ja-JP" sz="3200" u="sng" dirty="0">
                <a:solidFill>
                  <a:srgbClr val="221E1F"/>
                </a:solidFill>
                <a:latin typeface="UD デジタル 教科書体 NK-B" panose="02020700000000000000" pitchFamily="18" charset="-128"/>
                <a:ea typeface="UD デジタル 教科書体 NK-B" panose="02020700000000000000" pitchFamily="18" charset="-128"/>
              </a:rPr>
              <a:t>You</a:t>
            </a:r>
            <a:r>
              <a:rPr lang="en-US" altLang="ja-JP" sz="3200" dirty="0">
                <a:solidFill>
                  <a:srgbClr val="221E1F"/>
                </a:solidFill>
                <a:latin typeface="UD デジタル 教科書体 NK-B" panose="02020700000000000000" pitchFamily="18" charset="-128"/>
                <a:ea typeface="UD デジタル 教科書体 NK-B" panose="02020700000000000000" pitchFamily="18" charset="-128"/>
              </a:rPr>
              <a:t> </a:t>
            </a:r>
            <a:r>
              <a:rPr lang="en-US" altLang="ja-JP" sz="3200" b="1" u="sng" dirty="0">
                <a:solidFill>
                  <a:srgbClr val="221E1F"/>
                </a:solidFill>
                <a:latin typeface="UD デジタル 教科書体 NK-B" panose="02020700000000000000" pitchFamily="18" charset="-128"/>
                <a:ea typeface="UD デジタル 教科書体 NK-B" panose="02020700000000000000" pitchFamily="18" charset="-128"/>
              </a:rPr>
              <a:t>exchange </a:t>
            </a:r>
            <a:r>
              <a:rPr lang="en-US" altLang="ja-JP" sz="3200" u="sng" dirty="0">
                <a:solidFill>
                  <a:srgbClr val="221E1F"/>
                </a:solidFill>
                <a:latin typeface="UD デジタル 教科書体 NK-B" panose="02020700000000000000" pitchFamily="18" charset="-128"/>
                <a:ea typeface="UD デジタル 教科書体 NK-B" panose="02020700000000000000" pitchFamily="18" charset="-128"/>
              </a:rPr>
              <a:t>greetings with other people every day. </a:t>
            </a:r>
          </a:p>
          <a:p>
            <a:pPr algn="just"/>
            <a:r>
              <a:rPr lang="ja-JP" altLang="en-US" sz="2400">
                <a:solidFill>
                  <a:srgbClr val="D22229"/>
                </a:solidFill>
                <a:latin typeface="Hiragino Kaku Gothic ProN W3"/>
              </a:rPr>
              <a:t> </a:t>
            </a:r>
            <a:r>
              <a:rPr lang="ja-JP" altLang="en-US" sz="2400" b="1">
                <a:solidFill>
                  <a:srgbClr val="D22229"/>
                </a:solidFill>
                <a:latin typeface="Hiragino Kaku Gothic ProN W3"/>
              </a:rPr>
              <a:t>主部</a:t>
            </a:r>
            <a:r>
              <a:rPr lang="ja-JP" altLang="en-US" sz="2400">
                <a:solidFill>
                  <a:srgbClr val="D22229"/>
                </a:solidFill>
                <a:latin typeface="Hiragino Kaku Gothic ProN W3"/>
              </a:rPr>
              <a:t>                            </a:t>
            </a:r>
            <a:r>
              <a:rPr lang="ja-JP" altLang="en-US" sz="2400" b="1" dirty="0">
                <a:solidFill>
                  <a:srgbClr val="D22229"/>
                </a:solidFill>
                <a:latin typeface="Hiragino Kaku Gothic ProN W3"/>
              </a:rPr>
              <a:t>述部</a:t>
            </a:r>
          </a:p>
          <a:p>
            <a:endParaRPr lang="en-US" altLang="ja-JP" sz="3200" b="1" i="0" u="none" strike="noStrike" baseline="0" dirty="0">
              <a:solidFill>
                <a:srgbClr val="221E1F"/>
              </a:solidFill>
              <a:latin typeface="UD デジタル 教科書体 NK-B" panose="02020700000000000000" pitchFamily="18" charset="-128"/>
              <a:ea typeface="UD デジタル 教科書体 NK-B" panose="02020700000000000000" pitchFamily="18" charset="-128"/>
            </a:endParaRPr>
          </a:p>
        </p:txBody>
      </p:sp>
      <p:sp>
        <p:nvSpPr>
          <p:cNvPr id="4" name="テキスト プレースホルダー 2">
            <a:extLst>
              <a:ext uri="{FF2B5EF4-FFF2-40B4-BE49-F238E27FC236}">
                <a16:creationId xmlns:a16="http://schemas.microsoft.com/office/drawing/2014/main" id="{4A97B126-9495-D13F-E27B-079C8F7D88EF}"/>
              </a:ext>
            </a:extLst>
          </p:cNvPr>
          <p:cNvSpPr txBox="1">
            <a:spLocks/>
          </p:cNvSpPr>
          <p:nvPr/>
        </p:nvSpPr>
        <p:spPr>
          <a:xfrm>
            <a:off x="500592" y="4875849"/>
            <a:ext cx="11520000" cy="1352485"/>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a:solidFill>
                  <a:schemeClr val="tx1">
                    <a:lumMod val="75000"/>
                    <a:lumOff val="25000"/>
                  </a:schemeClr>
                </a:solidFill>
                <a:effectLst/>
              </a:rPr>
              <a:t>（</a:t>
            </a:r>
            <a:r>
              <a:rPr lang="ja-JP" altLang="ja-JP">
                <a:solidFill>
                  <a:schemeClr val="tx1">
                    <a:lumMod val="75000"/>
                    <a:lumOff val="25000"/>
                  </a:schemeClr>
                </a:solidFill>
                <a:effectLst/>
              </a:rPr>
              <a:t>あなた</a:t>
            </a:r>
            <a:r>
              <a:rPr lang="ja-JP" altLang="ja-JP" dirty="0">
                <a:solidFill>
                  <a:schemeClr val="tx1">
                    <a:lumMod val="75000"/>
                    <a:lumOff val="25000"/>
                  </a:schemeClr>
                </a:solidFill>
                <a:effectLst/>
              </a:rPr>
              <a:t>は毎日ほかの人たちとあいさつを</a:t>
            </a:r>
            <a:r>
              <a:rPr lang="ja-JP" altLang="ja-JP">
                <a:solidFill>
                  <a:schemeClr val="tx1">
                    <a:lumMod val="75000"/>
                    <a:lumOff val="25000"/>
                  </a:schemeClr>
                </a:solidFill>
                <a:effectLst/>
              </a:rPr>
              <a:t>交わしますね</a:t>
            </a:r>
            <a:r>
              <a:rPr lang="ja-JP" altLang="en-US" kern="100">
                <a:solidFill>
                  <a:schemeClr val="tx1">
                    <a:lumMod val="75000"/>
                    <a:lumOff val="25000"/>
                  </a:schemeClr>
                </a:solidFill>
                <a:effectLst/>
              </a:rPr>
              <a:t>）</a:t>
            </a:r>
            <a:endParaRPr lang="en-US" altLang="ja-JP" kern="100" dirty="0">
              <a:solidFill>
                <a:schemeClr val="tx1">
                  <a:lumMod val="75000"/>
                  <a:lumOff val="25000"/>
                </a:schemeClr>
              </a:solidFill>
              <a:effectLst/>
            </a:endParaRPr>
          </a:p>
        </p:txBody>
      </p:sp>
    </p:spTree>
    <p:extLst>
      <p:ext uri="{BB962C8B-B14F-4D97-AF65-F5344CB8AC3E}">
        <p14:creationId xmlns:p14="http://schemas.microsoft.com/office/powerpoint/2010/main" val="3309214490"/>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1/Grammar</a:t>
            </a:r>
          </a:p>
        </p:txBody>
      </p:sp>
      <p:pic>
        <p:nvPicPr>
          <p:cNvPr id="3" name="図 2">
            <a:hlinkClick r:id="rId2" action="ppaction://hlinksldjump"/>
            <a:extLst>
              <a:ext uri="{FF2B5EF4-FFF2-40B4-BE49-F238E27FC236}">
                <a16:creationId xmlns:a16="http://schemas.microsoft.com/office/drawing/2014/main" id="{F6F11BF1-44A5-6E82-0FC4-99C0E1BEF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5" name="テキスト ボックス 4">
            <a:extLst>
              <a:ext uri="{FF2B5EF4-FFF2-40B4-BE49-F238E27FC236}">
                <a16:creationId xmlns:a16="http://schemas.microsoft.com/office/drawing/2014/main" id="{A02B592F-C474-4F4B-C879-0307015E92F4}"/>
              </a:ext>
            </a:extLst>
          </p:cNvPr>
          <p:cNvSpPr txBox="1"/>
          <p:nvPr/>
        </p:nvSpPr>
        <p:spPr>
          <a:xfrm>
            <a:off x="329184" y="1080000"/>
            <a:ext cx="11862816" cy="4524315"/>
          </a:xfrm>
          <a:prstGeom prst="rect">
            <a:avLst/>
          </a:prstGeom>
          <a:noFill/>
        </p:spPr>
        <p:txBody>
          <a:bodyPr wrap="square">
            <a:spAutoFit/>
          </a:bodyPr>
          <a:lstStyle/>
          <a:p>
            <a:r>
              <a:rPr lang="ja-JP" altLang="en-US"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t>
            </a:r>
            <a:r>
              <a:rPr lang="en-US" altLang="ja-JP"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1</a:t>
            </a:r>
            <a:r>
              <a:rPr lang="ja-JP" altLang="en-US"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 </a:t>
            </a:r>
            <a:r>
              <a:rPr lang="en-US" altLang="ja-JP"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The smartphone on the table is my elder brother’s.</a:t>
            </a:r>
          </a:p>
          <a:p>
            <a:endParaRPr lang="en-US" altLang="ja-JP"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r>
              <a:rPr lang="ja-JP" altLang="en-US"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t>
            </a:r>
            <a:r>
              <a:rPr lang="en-US" altLang="ja-JP"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2</a:t>
            </a:r>
            <a:r>
              <a:rPr lang="ja-JP" altLang="en-US"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 </a:t>
            </a:r>
            <a:r>
              <a:rPr lang="en-US" altLang="ja-JP"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 little girl in a blue dress danced happily on the stage.</a:t>
            </a:r>
          </a:p>
          <a:p>
            <a:endParaRPr lang="en-US" altLang="ja-JP"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a:p>
            <a:r>
              <a:rPr lang="ja-JP" altLang="en-US"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a:t>
            </a:r>
            <a:r>
              <a:rPr lang="en-US" altLang="ja-JP"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3</a:t>
            </a:r>
            <a:r>
              <a:rPr lang="ja-JP" altLang="en-US"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 </a:t>
            </a:r>
            <a:r>
              <a:rPr lang="en-US" altLang="ja-JP" sz="3600" b="1"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rPr>
              <a:t>My grandmother and grandfather have been to Norway, Sweden, and Finland.</a:t>
            </a:r>
            <a:endParaRPr lang="ja-JP" altLang="en-US" sz="2800" b="0" i="0" u="none" strike="noStrike" baseline="0" dirty="0">
              <a:solidFill>
                <a:schemeClr val="tx1">
                  <a:lumMod val="75000"/>
                  <a:lumOff val="25000"/>
                </a:schemeClr>
              </a:solidFill>
              <a:latin typeface="UD デジタル 教科書体 NK-B" panose="02020700000000000000" pitchFamily="18" charset="-128"/>
              <a:ea typeface="UD デジタル 教科書体 NK-B" panose="02020700000000000000" pitchFamily="18" charset="-128"/>
            </a:endParaRPr>
          </a:p>
        </p:txBody>
      </p:sp>
      <p:sp>
        <p:nvSpPr>
          <p:cNvPr id="4" name="テキスト プレースホルダー">
            <a:extLst>
              <a:ext uri="{FF2B5EF4-FFF2-40B4-BE49-F238E27FC236}">
                <a16:creationId xmlns:a16="http://schemas.microsoft.com/office/drawing/2014/main" id="{5878E47F-83C5-B571-276F-C5852B89619A}"/>
              </a:ext>
            </a:extLst>
          </p:cNvPr>
          <p:cNvSpPr txBox="1">
            <a:spLocks/>
          </p:cNvSpPr>
          <p:nvPr/>
        </p:nvSpPr>
        <p:spPr>
          <a:xfrm>
            <a:off x="0" y="360000"/>
            <a:ext cx="12192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180000" indent="0">
              <a:buNone/>
            </a:pPr>
            <a:r>
              <a:rPr lang="en-US" altLang="ja-JP" sz="2400" kern="100" dirty="0">
                <a:solidFill>
                  <a:schemeClr val="tx1">
                    <a:lumMod val="75000"/>
                    <a:lumOff val="25000"/>
                  </a:schemeClr>
                </a:solidFill>
                <a:effectLst/>
              </a:rPr>
              <a:t>Put a slash ( / ) between the subject (</a:t>
            </a:r>
            <a:r>
              <a:rPr lang="ja-JP" altLang="en-US" sz="2400" kern="100" dirty="0">
                <a:solidFill>
                  <a:schemeClr val="tx1">
                    <a:lumMod val="75000"/>
                    <a:lumOff val="25000"/>
                  </a:schemeClr>
                </a:solidFill>
                <a:effectLst/>
              </a:rPr>
              <a:t>主部</a:t>
            </a:r>
            <a:r>
              <a:rPr lang="en-US" altLang="ja-JP" sz="2400" kern="100" dirty="0">
                <a:solidFill>
                  <a:schemeClr val="tx1">
                    <a:lumMod val="75000"/>
                    <a:lumOff val="25000"/>
                  </a:schemeClr>
                </a:solidFill>
                <a:effectLst/>
              </a:rPr>
              <a:t>) and the predicate (</a:t>
            </a:r>
            <a:r>
              <a:rPr lang="ja-JP" altLang="en-US" sz="2400" kern="100" dirty="0">
                <a:solidFill>
                  <a:schemeClr val="tx1">
                    <a:lumMod val="75000"/>
                    <a:lumOff val="25000"/>
                  </a:schemeClr>
                </a:solidFill>
                <a:effectLst/>
              </a:rPr>
              <a:t>述部</a:t>
            </a:r>
            <a:r>
              <a:rPr lang="en-US" altLang="ja-JP" sz="2400" kern="100" dirty="0">
                <a:solidFill>
                  <a:schemeClr val="tx1">
                    <a:lumMod val="75000"/>
                    <a:lumOff val="25000"/>
                  </a:schemeClr>
                </a:solidFill>
                <a:effectLst/>
              </a:rPr>
              <a:t>).    Then read each sentence.</a:t>
            </a:r>
          </a:p>
        </p:txBody>
      </p:sp>
      <p:sp>
        <p:nvSpPr>
          <p:cNvPr id="6" name="テキスト プレースホルダー 1">
            <a:extLst>
              <a:ext uri="{FF2B5EF4-FFF2-40B4-BE49-F238E27FC236}">
                <a16:creationId xmlns:a16="http://schemas.microsoft.com/office/drawing/2014/main" id="{A251ED8A-AACD-50D3-D93C-67C3F0FE5CE3}"/>
              </a:ext>
            </a:extLst>
          </p:cNvPr>
          <p:cNvSpPr txBox="1">
            <a:spLocks/>
          </p:cNvSpPr>
          <p:nvPr/>
        </p:nvSpPr>
        <p:spPr>
          <a:xfrm flipH="1">
            <a:off x="8066543" y="953368"/>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7" name="テキスト プレースホルダー 2">
            <a:extLst>
              <a:ext uri="{FF2B5EF4-FFF2-40B4-BE49-F238E27FC236}">
                <a16:creationId xmlns:a16="http://schemas.microsoft.com/office/drawing/2014/main" id="{0B703F8D-ACD0-CC5D-4C6D-6E08C361196D}"/>
              </a:ext>
            </a:extLst>
          </p:cNvPr>
          <p:cNvSpPr txBox="1">
            <a:spLocks/>
          </p:cNvSpPr>
          <p:nvPr/>
        </p:nvSpPr>
        <p:spPr>
          <a:xfrm flipH="1">
            <a:off x="7453133" y="2625899"/>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sp>
        <p:nvSpPr>
          <p:cNvPr id="8" name="テキスト プレースホルダー 3">
            <a:extLst>
              <a:ext uri="{FF2B5EF4-FFF2-40B4-BE49-F238E27FC236}">
                <a16:creationId xmlns:a16="http://schemas.microsoft.com/office/drawing/2014/main" id="{8D5F3860-DF1E-14C9-E4DE-BF72EC057422}"/>
              </a:ext>
            </a:extLst>
          </p:cNvPr>
          <p:cNvSpPr txBox="1">
            <a:spLocks/>
          </p:cNvSpPr>
          <p:nvPr/>
        </p:nvSpPr>
        <p:spPr>
          <a:xfrm flipH="1">
            <a:off x="9212972" y="4266110"/>
            <a:ext cx="496258" cy="89447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5400" kern="100" dirty="0">
                <a:solidFill>
                  <a:srgbClr val="FF0000"/>
                </a:solidFill>
                <a:effectLst/>
              </a:rPr>
              <a:t>/</a:t>
            </a:r>
          </a:p>
        </p:txBody>
      </p:sp>
      <p:pic>
        <p:nvPicPr>
          <p:cNvPr id="9" name="A">
            <a:extLst>
              <a:ext uri="{FF2B5EF4-FFF2-40B4-BE49-F238E27FC236}">
                <a16:creationId xmlns:a16="http://schemas.microsoft.com/office/drawing/2014/main" id="{328B050D-3648-6D0A-4778-DDF797B53F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1733736706"/>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7">
                                            <p:txEl>
                                              <p:pRg st="0" end="0"/>
                                            </p:txEl>
                                          </p:spTgt>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8">
                                            <p:txEl>
                                              <p:pRg st="0" end="0"/>
                                            </p:txEl>
                                          </p:spTgt>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6" grpId="0" build="allAtOnce"/>
      <p:bldP spid="7" grpId="0" build="allAtOnce"/>
      <p:bldP spid="8" grpId="0" build="allAtOnce"/>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C3F02-E3BE-7911-0ABB-A6C44F5FFEAE}"/>
            </a:ext>
          </a:extLst>
        </p:cNvPr>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DECE0699-5FD5-1492-84CA-81D4116DAB2A}"/>
              </a:ext>
            </a:extLst>
          </p:cNvPr>
          <p:cNvSpPr/>
          <p:nvPr/>
        </p:nvSpPr>
        <p:spPr>
          <a:xfrm>
            <a:off x="2162228" y="2924493"/>
            <a:ext cx="7867544"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b="1" dirty="0">
                <a:latin typeface="UD デジタル 教科書体 NK-B" panose="02020700000000000000" pitchFamily="18" charset="-128"/>
                <a:ea typeface="UD デジタル 教科書体 NK-B" panose="02020700000000000000" pitchFamily="18" charset="-128"/>
              </a:rPr>
              <a:t>Think and Share!</a:t>
            </a:r>
          </a:p>
        </p:txBody>
      </p:sp>
      <p:sp>
        <p:nvSpPr>
          <p:cNvPr id="2" name="正方形/長方形 1">
            <a:extLst>
              <a:ext uri="{FF2B5EF4-FFF2-40B4-BE49-F238E27FC236}">
                <a16:creationId xmlns:a16="http://schemas.microsoft.com/office/drawing/2014/main" id="{11B8A24B-8F8C-1DC3-5332-BF4AD5FF51A6}"/>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1/Think and Share!</a:t>
            </a:r>
          </a:p>
        </p:txBody>
      </p:sp>
      <p:pic>
        <p:nvPicPr>
          <p:cNvPr id="3" name="図 2">
            <a:hlinkClick r:id="rId2" action="ppaction://hlinksldjump"/>
            <a:extLst>
              <a:ext uri="{FF2B5EF4-FFF2-40B4-BE49-F238E27FC236}">
                <a16:creationId xmlns:a16="http://schemas.microsoft.com/office/drawing/2014/main" id="{E2A79559-5CC2-E047-F02F-77EFDB6C09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4059995356"/>
      </p:ext>
    </p:extLst>
  </p:cSld>
  <p:clrMapOvr>
    <a:masterClrMapping/>
  </p:clrMapOvr>
  <p:transition advClick="0">
    <p:fade/>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69FF1-5D2B-2BE8-88A1-27B7B0BCA910}"/>
            </a:ext>
          </a:extLst>
        </p:cNvPr>
        <p:cNvGrpSpPr/>
        <p:nvPr/>
      </p:nvGrpSpPr>
      <p:grpSpPr>
        <a:xfrm>
          <a:off x="0" y="0"/>
          <a:ext cx="0" cy="0"/>
          <a:chOff x="0" y="0"/>
          <a:chExt cx="0" cy="0"/>
        </a:xfrm>
      </p:grpSpPr>
      <p:sp>
        <p:nvSpPr>
          <p:cNvPr id="2" name="テキスト プレースホルダー 2">
            <a:extLst>
              <a:ext uri="{FF2B5EF4-FFF2-40B4-BE49-F238E27FC236}">
                <a16:creationId xmlns:a16="http://schemas.microsoft.com/office/drawing/2014/main" id="{BE59E8FC-0BCD-6194-F15A-617F84C695BA}"/>
              </a:ext>
            </a:extLst>
          </p:cNvPr>
          <p:cNvSpPr txBox="1">
            <a:spLocks/>
          </p:cNvSpPr>
          <p:nvPr/>
        </p:nvSpPr>
        <p:spPr>
          <a:xfrm>
            <a:off x="0" y="360000"/>
            <a:ext cx="8181474"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endParaRPr lang="en-US" altLang="ja-JP" sz="2400" kern="100" dirty="0">
              <a:solidFill>
                <a:schemeClr val="tx1">
                  <a:lumMod val="75000"/>
                  <a:lumOff val="25000"/>
                </a:schemeClr>
              </a:solidFill>
              <a:effectLst/>
            </a:endParaRPr>
          </a:p>
        </p:txBody>
      </p:sp>
      <p:sp>
        <p:nvSpPr>
          <p:cNvPr id="5" name="正方形/長方形 4">
            <a:extLst>
              <a:ext uri="{FF2B5EF4-FFF2-40B4-BE49-F238E27FC236}">
                <a16:creationId xmlns:a16="http://schemas.microsoft.com/office/drawing/2014/main" id="{A9058876-EB95-C6F2-902F-8536B648A63F}"/>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1/Think and Share!</a:t>
            </a:r>
          </a:p>
        </p:txBody>
      </p:sp>
      <p:pic>
        <p:nvPicPr>
          <p:cNvPr id="3" name="図 2">
            <a:hlinkClick r:id="rId2" action="ppaction://hlinksldjump"/>
            <a:extLst>
              <a:ext uri="{FF2B5EF4-FFF2-40B4-BE49-F238E27FC236}">
                <a16:creationId xmlns:a16="http://schemas.microsoft.com/office/drawing/2014/main" id="{49ED1060-5507-D778-4E5B-DC4CFDF2C5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4" name="タイトル 1">
            <a:extLst>
              <a:ext uri="{FF2B5EF4-FFF2-40B4-BE49-F238E27FC236}">
                <a16:creationId xmlns:a16="http://schemas.microsoft.com/office/drawing/2014/main" id="{53A53304-A4B7-9777-D34D-4966F7E806E0}"/>
              </a:ext>
            </a:extLst>
          </p:cNvPr>
          <p:cNvSpPr txBox="1">
            <a:spLocks/>
          </p:cNvSpPr>
          <p:nvPr/>
        </p:nvSpPr>
        <p:spPr>
          <a:xfrm>
            <a:off x="336000" y="1080001"/>
            <a:ext cx="11520000" cy="2200528"/>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What kind of greetings did you exchange today?  Pair up and say them to each other.</a:t>
            </a:r>
          </a:p>
        </p:txBody>
      </p:sp>
      <p:sp>
        <p:nvSpPr>
          <p:cNvPr id="11" name="テキスト プレースホルダー 2">
            <a:extLst>
              <a:ext uri="{FF2B5EF4-FFF2-40B4-BE49-F238E27FC236}">
                <a16:creationId xmlns:a16="http://schemas.microsoft.com/office/drawing/2014/main" id="{31813195-E5AC-806B-F034-D0A960086A8B}"/>
              </a:ext>
            </a:extLst>
          </p:cNvPr>
          <p:cNvSpPr txBox="1">
            <a:spLocks/>
          </p:cNvSpPr>
          <p:nvPr/>
        </p:nvSpPr>
        <p:spPr>
          <a:xfrm>
            <a:off x="336000" y="3500160"/>
            <a:ext cx="11520000" cy="2024983"/>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en-US" altLang="ja-JP" sz="3600" kern="100" dirty="0">
                <a:solidFill>
                  <a:schemeClr val="tx1">
                    <a:lumMod val="75000"/>
                    <a:lumOff val="25000"/>
                  </a:schemeClr>
                </a:solidFill>
                <a:effectLst/>
              </a:rPr>
              <a:t>Good morning. </a:t>
            </a:r>
            <a:r>
              <a:rPr lang="ja-JP" altLang="en-US" sz="3600" kern="100" dirty="0">
                <a:solidFill>
                  <a:schemeClr val="tx1">
                    <a:lumMod val="75000"/>
                    <a:lumOff val="25000"/>
                  </a:schemeClr>
                </a:solidFill>
                <a:effectLst/>
              </a:rPr>
              <a:t> </a:t>
            </a:r>
            <a:r>
              <a:rPr lang="en-US" altLang="ja-JP" sz="3600" kern="100" dirty="0">
                <a:solidFill>
                  <a:schemeClr val="tx1">
                    <a:lumMod val="75000"/>
                    <a:lumOff val="25000"/>
                  </a:schemeClr>
                </a:solidFill>
                <a:effectLst/>
              </a:rPr>
              <a:t>Did you sleep well last night?</a:t>
            </a:r>
          </a:p>
        </p:txBody>
      </p:sp>
      <p:sp>
        <p:nvSpPr>
          <p:cNvPr id="6" name="テキスト プレースホルダー 2">
            <a:extLst>
              <a:ext uri="{FF2B5EF4-FFF2-40B4-BE49-F238E27FC236}">
                <a16:creationId xmlns:a16="http://schemas.microsoft.com/office/drawing/2014/main" id="{3D3963F3-C08E-7D36-A3E2-1DC84F70DB8D}"/>
              </a:ext>
            </a:extLst>
          </p:cNvPr>
          <p:cNvSpPr txBox="1">
            <a:spLocks/>
          </p:cNvSpPr>
          <p:nvPr/>
        </p:nvSpPr>
        <p:spPr>
          <a:xfrm>
            <a:off x="0" y="360000"/>
            <a:ext cx="8181474"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本文に関連して、考えたことを共有しましょう．</a:t>
            </a:r>
            <a:endParaRPr lang="en-US" altLang="ja-JP" sz="2400" kern="100" dirty="0">
              <a:solidFill>
                <a:schemeClr val="tx1">
                  <a:lumMod val="75000"/>
                  <a:lumOff val="25000"/>
                </a:schemeClr>
              </a:solidFill>
              <a:effectLst/>
            </a:endParaRPr>
          </a:p>
        </p:txBody>
      </p:sp>
      <p:sp>
        <p:nvSpPr>
          <p:cNvPr id="7" name="テキスト ボックス 6">
            <a:extLst>
              <a:ext uri="{FF2B5EF4-FFF2-40B4-BE49-F238E27FC236}">
                <a16:creationId xmlns:a16="http://schemas.microsoft.com/office/drawing/2014/main" id="{406F5834-3E19-E1F1-62C4-F698AA221302}"/>
              </a:ext>
            </a:extLst>
          </p:cNvPr>
          <p:cNvSpPr txBox="1"/>
          <p:nvPr/>
        </p:nvSpPr>
        <p:spPr>
          <a:xfrm>
            <a:off x="1" y="3065926"/>
            <a:ext cx="1434352" cy="523220"/>
          </a:xfrm>
          <a:prstGeom prst="rect">
            <a:avLst/>
          </a:prstGeom>
          <a:noFill/>
        </p:spPr>
        <p:txBody>
          <a:bodyPr wrap="square" rtlCol="0">
            <a:spAutoFit/>
          </a:bodyPr>
          <a:lstStyle/>
          <a:p>
            <a:r>
              <a:rPr lang="ja-JP" altLang="en-US" sz="2800" kern="100" dirty="0">
                <a:solidFill>
                  <a:srgbClr val="FF0000"/>
                </a:solidFill>
                <a:effectLst/>
                <a:latin typeface="UD デジタル 教科書体 NK-B" panose="02020700000000000000" pitchFamily="18" charset="-128"/>
                <a:ea typeface="UD デジタル 教科書体 NK-B" panose="02020700000000000000" pitchFamily="18" charset="-128"/>
              </a:rPr>
              <a:t> （例）</a:t>
            </a:r>
            <a:endParaRPr kumimoji="1" lang="ja-JP" altLang="en-US" sz="2800" dirty="0">
              <a:solidFill>
                <a:srgbClr val="FF0000"/>
              </a:solidFill>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241620170"/>
      </p:ext>
    </p:extLst>
  </p:cSld>
  <p:clrMapOvr>
    <a:masterClrMapping/>
  </p:clrMapOvr>
  <p:transition advClick="0">
    <p:fade/>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BF1B1-85FA-9D62-5A01-89683837FED4}"/>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C975B85F-FA22-4356-EBCE-F2053812A4B6}"/>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a:t>
            </a:r>
            <a:r>
              <a:rPr kumimoji="1" lang="en-US" altLang="ja-JP" sz="1400" dirty="0">
                <a:solidFill>
                  <a:schemeClr val="tx1">
                    <a:lumMod val="75000"/>
                    <a:lumOff val="25000"/>
                  </a:schemeClr>
                </a:solidFill>
              </a:rPr>
              <a:t>Introduction/</a:t>
            </a:r>
            <a:r>
              <a:rPr kumimoji="1" lang="ja-JP" altLang="en-US" sz="1400" dirty="0">
                <a:solidFill>
                  <a:schemeClr val="tx1">
                    <a:lumMod val="75000"/>
                    <a:lumOff val="25000"/>
                  </a:schemeClr>
                </a:solidFill>
              </a:rPr>
              <a:t>イントロ動画</a:t>
            </a:r>
            <a:r>
              <a:rPr kumimoji="1" lang="en-US" altLang="ja-JP" sz="1400" dirty="0">
                <a:solidFill>
                  <a:schemeClr val="tx1">
                    <a:lumMod val="75000"/>
                    <a:lumOff val="25000"/>
                  </a:schemeClr>
                </a:solidFill>
              </a:rPr>
              <a:t>(AI)</a:t>
            </a:r>
          </a:p>
        </p:txBody>
      </p:sp>
      <p:sp>
        <p:nvSpPr>
          <p:cNvPr id="9" name="四角形: 角を丸くする 8">
            <a:extLst>
              <a:ext uri="{FF2B5EF4-FFF2-40B4-BE49-F238E27FC236}">
                <a16:creationId xmlns:a16="http://schemas.microsoft.com/office/drawing/2014/main" id="{3041FAB4-6B92-E2A4-F38B-19271583FA44}"/>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b="1" dirty="0">
                <a:latin typeface="UD デジタル 教科書体 NK-B" panose="02020700000000000000" pitchFamily="18" charset="-128"/>
                <a:ea typeface="UD デジタル 教科書体 NK-B" panose="02020700000000000000" pitchFamily="18" charset="-128"/>
              </a:rPr>
              <a:t>イントロ動画（</a:t>
            </a:r>
            <a:r>
              <a:rPr kumimoji="1" lang="en-US" altLang="ja-JP" sz="4000" b="1" dirty="0">
                <a:latin typeface="UD デジタル 教科書体 NK-B" panose="02020700000000000000" pitchFamily="18" charset="-128"/>
                <a:ea typeface="UD デジタル 教科書体 NK-B" panose="02020700000000000000" pitchFamily="18" charset="-128"/>
              </a:rPr>
              <a:t>AI</a:t>
            </a:r>
            <a:r>
              <a:rPr lang="ja-JP" altLang="en-US" sz="4000" b="1" dirty="0">
                <a:latin typeface="UD デジタル 教科書体 NK-B" panose="02020700000000000000" pitchFamily="18" charset="-128"/>
                <a:ea typeface="UD デジタル 教科書体 NK-B" panose="02020700000000000000" pitchFamily="18" charset="-128"/>
              </a:rPr>
              <a:t>）</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pic>
        <p:nvPicPr>
          <p:cNvPr id="2" name="図 1">
            <a:hlinkClick r:id="rId3" action="ppaction://hlinksldjump"/>
            <a:extLst>
              <a:ext uri="{FF2B5EF4-FFF2-40B4-BE49-F238E27FC236}">
                <a16:creationId xmlns:a16="http://schemas.microsoft.com/office/drawing/2014/main" id="{88803D08-A614-C78D-465C-279B9CE06A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728540260"/>
      </p:ext>
    </p:extLst>
  </p:cSld>
  <p:clrMapOvr>
    <a:masterClrMapping/>
  </p:clrMapOvr>
  <p:transition advClick="0">
    <p:fade/>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A6DBA-0847-3AD2-45EC-EE52319650F3}"/>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9B083F4D-BAA1-B716-B1B8-3D5CE66531DA}"/>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a:t>
            </a:r>
            <a:r>
              <a:rPr kumimoji="1" lang="en-US" altLang="ja-JP" sz="1400" dirty="0">
                <a:solidFill>
                  <a:schemeClr val="tx1">
                    <a:lumMod val="75000"/>
                    <a:lumOff val="25000"/>
                  </a:schemeClr>
                </a:solidFill>
              </a:rPr>
              <a:t>Introduction/Intro video</a:t>
            </a:r>
          </a:p>
        </p:txBody>
      </p:sp>
      <p:pic>
        <p:nvPicPr>
          <p:cNvPr id="2" name="図 1">
            <a:hlinkClick r:id="rId4" action="ppaction://hlinksldjump"/>
            <a:extLst>
              <a:ext uri="{FF2B5EF4-FFF2-40B4-BE49-F238E27FC236}">
                <a16:creationId xmlns:a16="http://schemas.microsoft.com/office/drawing/2014/main" id="{2D6C96A4-B6C4-537A-3FE6-4E3C9976D6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3" name="言葉とコミュニケーション">
            <a:hlinkClick r:id="" action="ppaction://media"/>
            <a:extLst>
              <a:ext uri="{FF2B5EF4-FFF2-40B4-BE49-F238E27FC236}">
                <a16:creationId xmlns:a16="http://schemas.microsoft.com/office/drawing/2014/main" id="{7602F9D3-8550-A1D1-FA11-D1984A20198C}"/>
              </a:ext>
            </a:extLst>
          </p:cNvPr>
          <p:cNvPicPr>
            <a:picLocks noChangeAspect="1"/>
          </p:cNvPicPr>
          <p:nvPr>
            <a:videoFile r:link="rId1"/>
            <p:extLst>
              <p:ext uri="{DAA4B4D4-6D71-4841-9C94-3DE7FCFB9230}">
                <p14:media xmlns:p14="http://schemas.microsoft.com/office/powerpoint/2010/main" r:embed="rId2">
                  <p14:trim end="2491"/>
                </p14:media>
              </p:ext>
            </p:extLst>
          </p:nvPr>
        </p:nvPicPr>
        <p:blipFill>
          <a:blip r:embed="rId6"/>
          <a:stretch>
            <a:fillRect/>
          </a:stretch>
        </p:blipFill>
        <p:spPr>
          <a:xfrm>
            <a:off x="816000" y="459000"/>
            <a:ext cx="10560000" cy="5940000"/>
          </a:xfrm>
          <a:prstGeom prst="rect">
            <a:avLst/>
          </a:prstGeom>
          <a:ln w="34925">
            <a:noFill/>
          </a:ln>
          <a:effectLst/>
        </p:spPr>
      </p:pic>
      <p:sp>
        <p:nvSpPr>
          <p:cNvPr id="4" name="テキスト プレースホルダー 2">
            <a:extLst>
              <a:ext uri="{FF2B5EF4-FFF2-40B4-BE49-F238E27FC236}">
                <a16:creationId xmlns:a16="http://schemas.microsoft.com/office/drawing/2014/main" id="{DFC4532D-7941-A544-2590-D7435B763442}"/>
              </a:ext>
            </a:extLst>
          </p:cNvPr>
          <p:cNvSpPr txBox="1">
            <a:spLocks/>
          </p:cNvSpPr>
          <p:nvPr/>
        </p:nvSpPr>
        <p:spPr>
          <a:xfrm>
            <a:off x="10424655" y="6498000"/>
            <a:ext cx="951345" cy="36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1600" kern="100" dirty="0">
                <a:solidFill>
                  <a:schemeClr val="tx1">
                    <a:lumMod val="75000"/>
                    <a:lumOff val="25000"/>
                  </a:schemeClr>
                </a:solidFill>
                <a:effectLst/>
              </a:rPr>
              <a:t>（</a:t>
            </a:r>
            <a:r>
              <a:rPr lang="en-US" altLang="ja-JP" sz="1600" kern="100" dirty="0">
                <a:solidFill>
                  <a:schemeClr val="tx1">
                    <a:lumMod val="75000"/>
                    <a:lumOff val="25000"/>
                  </a:schemeClr>
                </a:solidFill>
                <a:effectLst/>
              </a:rPr>
              <a:t>71</a:t>
            </a:r>
            <a:r>
              <a:rPr lang="ja-JP" altLang="en-US" sz="1600" kern="100" dirty="0">
                <a:solidFill>
                  <a:schemeClr val="tx1">
                    <a:lumMod val="75000"/>
                    <a:lumOff val="25000"/>
                  </a:schemeClr>
                </a:solidFill>
                <a:effectLst/>
              </a:rPr>
              <a:t>秒）</a:t>
            </a:r>
            <a:endParaRPr lang="en-US" altLang="ja-JP" sz="1600" kern="100" dirty="0">
              <a:solidFill>
                <a:schemeClr val="tx1">
                  <a:lumMod val="75000"/>
                  <a:lumOff val="25000"/>
                </a:schemeClr>
              </a:solidFill>
              <a:effectLst/>
            </a:endParaRPr>
          </a:p>
        </p:txBody>
      </p:sp>
    </p:spTree>
    <p:extLst>
      <p:ext uri="{BB962C8B-B14F-4D97-AF65-F5344CB8AC3E}">
        <p14:creationId xmlns:p14="http://schemas.microsoft.com/office/powerpoint/2010/main" val="121485867"/>
      </p:ext>
    </p:extLst>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79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remove"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b="1" dirty="0">
                <a:latin typeface="UD デジタル 教科書体 NK-B" panose="02020700000000000000" pitchFamily="18" charset="-128"/>
                <a:ea typeface="UD デジタル 教科書体 NK-B" panose="02020700000000000000" pitchFamily="18" charset="-128"/>
              </a:rPr>
              <a:t>本文</a:t>
            </a:r>
            <a:r>
              <a:rPr kumimoji="1" lang="en-US" altLang="ja-JP" sz="4000" b="1" dirty="0">
                <a:latin typeface="UD デジタル 教科書体 NK-B" panose="02020700000000000000" pitchFamily="18" charset="-128"/>
                <a:ea typeface="UD デジタル 教科書体 NK-B" panose="02020700000000000000" pitchFamily="18" charset="-128"/>
              </a:rPr>
              <a:t>PDF</a:t>
            </a: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kumimoji="1" lang="ja-JP" altLang="en-US" sz="1400" dirty="0">
                <a:solidFill>
                  <a:schemeClr val="tx1">
                    <a:lumMod val="75000"/>
                    <a:lumOff val="25000"/>
                  </a:schemeClr>
                </a:solidFill>
              </a:rPr>
              <a:t>本文</a:t>
            </a:r>
            <a:r>
              <a:rPr kumimoji="1" lang="en-US" altLang="ja-JP" sz="1400" dirty="0">
                <a:solidFill>
                  <a:schemeClr val="tx1">
                    <a:lumMod val="75000"/>
                    <a:lumOff val="25000"/>
                  </a:schemeClr>
                </a:solidFill>
              </a:rPr>
              <a:t>PDF</a:t>
            </a:r>
          </a:p>
        </p:txBody>
      </p:sp>
      <p:pic>
        <p:nvPicPr>
          <p:cNvPr id="3" name="図 2">
            <a:hlinkClick r:id="rId2" action="ppaction://hlinksldjump"/>
            <a:extLst>
              <a:ext uri="{FF2B5EF4-FFF2-40B4-BE49-F238E27FC236}">
                <a16:creationId xmlns:a16="http://schemas.microsoft.com/office/drawing/2014/main" id="{F6F11BF1-44A5-6E82-0FC4-99C0E1BEF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2459428824"/>
      </p:ext>
    </p:extLst>
  </p:cSld>
  <p:clrMapOvr>
    <a:masterClrMapping/>
  </p:clrMapOvr>
  <p:transition advClick="0">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2">
            <a:extLst>
              <a:ext uri="{FF2B5EF4-FFF2-40B4-BE49-F238E27FC236}">
                <a16:creationId xmlns:a16="http://schemas.microsoft.com/office/drawing/2014/main" id="{7EFAE94A-8DBC-6524-C3A8-B0A97BD9A19E}"/>
              </a:ext>
            </a:extLst>
          </p:cNvPr>
          <p:cNvSpPr txBox="1">
            <a:spLocks/>
          </p:cNvSpPr>
          <p:nvPr/>
        </p:nvSpPr>
        <p:spPr>
          <a:xfrm>
            <a:off x="221998" y="5488218"/>
            <a:ext cx="7629229"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3600" kern="100" dirty="0">
                <a:solidFill>
                  <a:schemeClr val="tx1">
                    <a:lumMod val="75000"/>
                    <a:lumOff val="25000"/>
                  </a:schemeClr>
                </a:solidFill>
                <a:effectLst/>
              </a:rPr>
              <a:t>Answer</a:t>
            </a:r>
            <a:r>
              <a:rPr lang="ja-JP" altLang="en-US" sz="3600" kern="100" dirty="0">
                <a:solidFill>
                  <a:schemeClr val="tx1">
                    <a:lumMod val="75000"/>
                    <a:lumOff val="25000"/>
                  </a:schemeClr>
                </a:solidFill>
                <a:effectLst/>
              </a:rPr>
              <a:t>（                                  ）</a:t>
            </a:r>
            <a:endParaRPr lang="en-US" altLang="ja-JP" sz="3600" kern="100" dirty="0">
              <a:solidFill>
                <a:schemeClr val="tx1">
                  <a:lumMod val="75000"/>
                  <a:lumOff val="25000"/>
                </a:schemeClr>
              </a:solidFill>
              <a:effectLst/>
            </a:endParaRPr>
          </a:p>
        </p:txBody>
      </p:sp>
      <p:pic>
        <p:nvPicPr>
          <p:cNvPr id="2" name="図 1">
            <a:extLst>
              <a:ext uri="{FF2B5EF4-FFF2-40B4-BE49-F238E27FC236}">
                <a16:creationId xmlns:a16="http://schemas.microsoft.com/office/drawing/2014/main" id="{03758398-76D5-9935-D749-ED748F051804}"/>
              </a:ext>
            </a:extLst>
          </p:cNvPr>
          <p:cNvPicPr>
            <a:picLocks noChangeAspect="1"/>
          </p:cNvPicPr>
          <p:nvPr/>
        </p:nvPicPr>
        <p:blipFill rotWithShape="1">
          <a:blip r:embed="rId4">
            <a:extLst>
              <a:ext uri="{28A0092B-C50C-407E-A947-70E740481C1C}">
                <a14:useLocalDpi xmlns:a14="http://schemas.microsoft.com/office/drawing/2010/main" val="0"/>
              </a:ext>
            </a:extLst>
          </a:blip>
          <a:srcRect r="6279"/>
          <a:stretch/>
        </p:blipFill>
        <p:spPr>
          <a:xfrm>
            <a:off x="300592" y="1490444"/>
            <a:ext cx="4858549" cy="3457758"/>
          </a:xfrm>
          <a:prstGeom prst="rect">
            <a:avLst/>
          </a:prstGeom>
        </p:spPr>
      </p:pic>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a:t>
            </a:r>
            <a:r>
              <a:rPr kumimoji="1" lang="en-US" altLang="ja-JP" sz="1400" dirty="0">
                <a:solidFill>
                  <a:schemeClr val="tx1">
                    <a:lumMod val="75000"/>
                    <a:lumOff val="25000"/>
                  </a:schemeClr>
                </a:solidFill>
              </a:rPr>
              <a:t>Introduction/Warm-up</a:t>
            </a:r>
          </a:p>
        </p:txBody>
      </p:sp>
      <p:sp>
        <p:nvSpPr>
          <p:cNvPr id="15" name="テキスト プレースホルダー 2">
            <a:extLst>
              <a:ext uri="{FF2B5EF4-FFF2-40B4-BE49-F238E27FC236}">
                <a16:creationId xmlns:a16="http://schemas.microsoft.com/office/drawing/2014/main" id="{D2C74DDA-BEC1-5A79-2BD7-A5AAF570CDFC}"/>
              </a:ext>
            </a:extLst>
          </p:cNvPr>
          <p:cNvSpPr txBox="1">
            <a:spLocks/>
          </p:cNvSpPr>
          <p:nvPr/>
        </p:nvSpPr>
        <p:spPr>
          <a:xfrm>
            <a:off x="0" y="360000"/>
            <a:ext cx="12192000"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a:t>
            </a:r>
            <a:r>
              <a:rPr lang="en-US" altLang="ja-JP" sz="2400" kern="100" dirty="0">
                <a:solidFill>
                  <a:schemeClr val="tx1">
                    <a:lumMod val="75000"/>
                    <a:lumOff val="25000"/>
                  </a:schemeClr>
                </a:solidFill>
                <a:effectLst/>
              </a:rPr>
              <a:t> 1. Listen and choose the correct meaning for each picture.</a:t>
            </a:r>
          </a:p>
        </p:txBody>
      </p:sp>
      <p:sp>
        <p:nvSpPr>
          <p:cNvPr id="19" name="テキスト プレースホルダー 2">
            <a:extLst>
              <a:ext uri="{FF2B5EF4-FFF2-40B4-BE49-F238E27FC236}">
                <a16:creationId xmlns:a16="http://schemas.microsoft.com/office/drawing/2014/main" id="{558E16DC-53FC-988C-27B1-7EB29BC17DF6}"/>
              </a:ext>
            </a:extLst>
          </p:cNvPr>
          <p:cNvSpPr txBox="1">
            <a:spLocks/>
          </p:cNvSpPr>
          <p:nvPr/>
        </p:nvSpPr>
        <p:spPr>
          <a:xfrm>
            <a:off x="2538598" y="5488218"/>
            <a:ext cx="4405556" cy="631782"/>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gn="ctr">
              <a:buNone/>
            </a:pPr>
            <a:r>
              <a:rPr lang="en-US" altLang="ja-JP" sz="3600" kern="100" dirty="0">
                <a:solidFill>
                  <a:srgbClr val="FF0000"/>
                </a:solidFill>
                <a:effectLst/>
              </a:rPr>
              <a:t>Come over here.</a:t>
            </a:r>
          </a:p>
        </p:txBody>
      </p:sp>
      <p:sp>
        <p:nvSpPr>
          <p:cNvPr id="21" name="タイトル 1">
            <a:extLst>
              <a:ext uri="{FF2B5EF4-FFF2-40B4-BE49-F238E27FC236}">
                <a16:creationId xmlns:a16="http://schemas.microsoft.com/office/drawing/2014/main" id="{92B3FFFB-FE21-05CE-4041-60A341210DBA}"/>
              </a:ext>
            </a:extLst>
          </p:cNvPr>
          <p:cNvSpPr txBox="1">
            <a:spLocks/>
          </p:cNvSpPr>
          <p:nvPr/>
        </p:nvSpPr>
        <p:spPr>
          <a:xfrm>
            <a:off x="5159141" y="1490444"/>
            <a:ext cx="6810859" cy="3457758"/>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This gesture means “Come over here.” You use it when you want someone to come to you.</a:t>
            </a:r>
            <a:endParaRPr lang="en-US" altLang="ja-JP" sz="3600" kern="100" dirty="0">
              <a:solidFill>
                <a:schemeClr val="tx1">
                  <a:lumMod val="75000"/>
                  <a:lumOff val="25000"/>
                </a:schemeClr>
              </a:solidFill>
            </a:endParaRPr>
          </a:p>
        </p:txBody>
      </p:sp>
      <p:pic>
        <p:nvPicPr>
          <p:cNvPr id="28" name="08 トラック 8">
            <a:hlinkClick r:id="" action="ppaction://media"/>
            <a:extLst>
              <a:ext uri="{FF2B5EF4-FFF2-40B4-BE49-F238E27FC236}">
                <a16:creationId xmlns:a16="http://schemas.microsoft.com/office/drawing/2014/main" id="{21BF66A6-6053-F813-84F8-40E2E5DCDA4B}"/>
              </a:ext>
            </a:extLst>
          </p:cNvPr>
          <p:cNvPicPr>
            <a:picLocks noChangeAspect="1"/>
          </p:cNvPicPr>
          <p:nvPr>
            <a:audioFile r:link="rId1"/>
            <p:extLst>
              <p:ext uri="{DAA4B4D4-6D71-4841-9C94-3DE7FCFB9230}">
                <p14:media xmlns:p14="http://schemas.microsoft.com/office/powerpoint/2010/main" r:embed="rId2">
                  <p14:trim st="33600" end="13352.625"/>
                </p14:media>
              </p:ext>
            </p:extLst>
          </p:nvPr>
        </p:nvPicPr>
        <p:blipFill>
          <a:blip r:embed="rId5">
            <a:extLst>
              <a:ext uri="{28A0092B-C50C-407E-A947-70E740481C1C}">
                <a14:useLocalDpi xmlns:a14="http://schemas.microsoft.com/office/drawing/2010/main" val="0"/>
              </a:ext>
            </a:extLst>
          </a:blip>
          <a:srcRect/>
          <a:stretch/>
        </p:blipFill>
        <p:spPr>
          <a:xfrm>
            <a:off x="5826000" y="6120000"/>
            <a:ext cx="540000" cy="540000"/>
          </a:xfrm>
          <a:prstGeom prst="rect">
            <a:avLst/>
          </a:prstGeom>
        </p:spPr>
      </p:pic>
      <p:sp>
        <p:nvSpPr>
          <p:cNvPr id="3" name="テキスト プレースホルダー 2">
            <a:extLst>
              <a:ext uri="{FF2B5EF4-FFF2-40B4-BE49-F238E27FC236}">
                <a16:creationId xmlns:a16="http://schemas.microsoft.com/office/drawing/2014/main" id="{1E7EEF2E-61AE-72EE-4AD3-C41DD2E30FDB}"/>
              </a:ext>
            </a:extLst>
          </p:cNvPr>
          <p:cNvSpPr txBox="1">
            <a:spLocks/>
          </p:cNvSpPr>
          <p:nvPr/>
        </p:nvSpPr>
        <p:spPr>
          <a:xfrm>
            <a:off x="356651" y="1579356"/>
            <a:ext cx="490133" cy="474228"/>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en-US" altLang="ja-JP" sz="2400" kern="100" dirty="0">
                <a:solidFill>
                  <a:schemeClr val="tx1">
                    <a:lumMod val="75000"/>
                    <a:lumOff val="25000"/>
                  </a:schemeClr>
                </a:solidFill>
                <a:effectLst/>
              </a:rPr>
              <a:t>C</a:t>
            </a:r>
          </a:p>
        </p:txBody>
      </p:sp>
      <p:pic>
        <p:nvPicPr>
          <p:cNvPr id="4" name="図 3">
            <a:hlinkClick r:id="rId6" action="ppaction://hlinksldjump"/>
            <a:extLst>
              <a:ext uri="{FF2B5EF4-FFF2-40B4-BE49-F238E27FC236}">
                <a16:creationId xmlns:a16="http://schemas.microsoft.com/office/drawing/2014/main" id="{911D8FAE-EEAF-1E73-1C4C-8E61101D86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526708FB-94EE-853C-8D7E-76E2A4A7BD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19593" y="6120000"/>
            <a:ext cx="540000" cy="540000"/>
          </a:xfrm>
          <a:prstGeom prst="rect">
            <a:avLst/>
          </a:prstGeom>
        </p:spPr>
      </p:pic>
      <p:pic>
        <p:nvPicPr>
          <p:cNvPr id="7" name="図 6">
            <a:extLst>
              <a:ext uri="{FF2B5EF4-FFF2-40B4-BE49-F238E27FC236}">
                <a16:creationId xmlns:a16="http://schemas.microsoft.com/office/drawing/2014/main" id="{C92EBE0A-A236-86CA-EFD4-411258850A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2189992543"/>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0" restart="whenNotActive" fill="hold" evtFilter="cancelBubble" nodeType="interactiveSeq">
                <p:stCondLst>
                  <p:cond evt="onClick" delay="0">
                    <p:tgtEl>
                      <p:spTgt spid="28"/>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8352" fill="hold"/>
                                        <p:tgtEl>
                                          <p:spTgt spid="28"/>
                                        </p:tgtEl>
                                      </p:cBhvr>
                                    </p:cmd>
                                  </p:childTnLst>
                                </p:cTn>
                              </p:par>
                            </p:childTnLst>
                          </p:cTn>
                        </p:par>
                      </p:childTnLst>
                    </p:cTn>
                  </p:par>
                </p:childTnLst>
              </p:cTn>
              <p:nextCondLst>
                <p:cond evt="onClick" delay="0">
                  <p:tgtEl>
                    <p:spTgt spid="28"/>
                  </p:tgtEl>
                </p:cond>
              </p:nextCondLst>
            </p:seq>
            <p:audio>
              <p:cMediaNode vol="80000">
                <p:cTn id="25" fill="hold" display="0">
                  <p:stCondLst>
                    <p:cond delay="indefinite"/>
                  </p:stCondLst>
                  <p:endCondLst>
                    <p:cond evt="onStopAudio" delay="0">
                      <p:tgtEl>
                        <p:sldTgt/>
                      </p:tgtEl>
                    </p:cond>
                  </p:endCondLst>
                </p:cTn>
                <p:tgtEl>
                  <p:spTgt spid="28"/>
                </p:tgtEl>
              </p:cMediaNode>
            </p:audio>
          </p:childTnLst>
        </p:cTn>
      </p:par>
    </p:tnLst>
    <p:bldLst>
      <p:bldP spid="19" grpId="0"/>
      <p:bldP spid="19" grpId="1"/>
      <p:bldP spid="21" grpId="0"/>
      <p:bldP spid="21" grpId="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hlinkClick r:id="rId2" action="ppaction://hlinksldjump"/>
            <a:extLst>
              <a:ext uri="{FF2B5EF4-FFF2-40B4-BE49-F238E27FC236}">
                <a16:creationId xmlns:a16="http://schemas.microsoft.com/office/drawing/2014/main" id="{28D5B13C-9FC7-DC22-2531-81D6F1377C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7" name="図 6" descr="カレンダー が含まれている画像&#10;&#10;AI 生成コンテンツは誤りを含む可能性があります。">
            <a:extLst>
              <a:ext uri="{FF2B5EF4-FFF2-40B4-BE49-F238E27FC236}">
                <a16:creationId xmlns:a16="http://schemas.microsoft.com/office/drawing/2014/main" id="{FD9F34F8-BF6E-7122-7A75-C6F4F58A06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7186" y="0"/>
            <a:ext cx="4858029" cy="6858000"/>
          </a:xfrm>
          <a:prstGeom prst="rect">
            <a:avLst/>
          </a:prstGeom>
        </p:spPr>
      </p:pic>
      <p:pic>
        <p:nvPicPr>
          <p:cNvPr id="9" name="図 8" descr="グラフィカル ユーザー インターフェイス, アプリケーション&#10;&#10;AI 生成コンテンツは誤りを含む可能性があります。">
            <a:extLst>
              <a:ext uri="{FF2B5EF4-FFF2-40B4-BE49-F238E27FC236}">
                <a16:creationId xmlns:a16="http://schemas.microsoft.com/office/drawing/2014/main" id="{71D8B062-2984-17A0-B127-110ACF046C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8371" y="0"/>
            <a:ext cx="4856443" cy="6858000"/>
          </a:xfrm>
          <a:prstGeom prst="rect">
            <a:avLst/>
          </a:prstGeom>
        </p:spPr>
      </p:pic>
    </p:spTree>
    <p:extLst>
      <p:ext uri="{BB962C8B-B14F-4D97-AF65-F5344CB8AC3E}">
        <p14:creationId xmlns:p14="http://schemas.microsoft.com/office/powerpoint/2010/main" val="3385328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hlinkClick r:id="rId2" action="ppaction://hlinksldjump"/>
            <a:extLst>
              <a:ext uri="{FF2B5EF4-FFF2-40B4-BE49-F238E27FC236}">
                <a16:creationId xmlns:a16="http://schemas.microsoft.com/office/drawing/2014/main" id="{C8CC5AD1-35FF-77E1-0C6B-74796FB6C6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descr="テキスト&#10;&#10;AI 生成コンテンツは誤りを含む可能性があります。">
            <a:extLst>
              <a:ext uri="{FF2B5EF4-FFF2-40B4-BE49-F238E27FC236}">
                <a16:creationId xmlns:a16="http://schemas.microsoft.com/office/drawing/2014/main" id="{6C330F46-36F9-C2A6-39D4-34A18FC971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9379" y="0"/>
            <a:ext cx="4856621" cy="6858000"/>
          </a:xfrm>
          <a:prstGeom prst="rect">
            <a:avLst/>
          </a:prstGeom>
        </p:spPr>
      </p:pic>
      <p:pic>
        <p:nvPicPr>
          <p:cNvPr id="8" name="図 7" descr="テーブル&#10;&#10;AI 生成コンテンツは誤りを含む可能性があります。">
            <a:extLst>
              <a:ext uri="{FF2B5EF4-FFF2-40B4-BE49-F238E27FC236}">
                <a16:creationId xmlns:a16="http://schemas.microsoft.com/office/drawing/2014/main" id="{32C45350-B2F1-68D3-8EDC-7BB84AA251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3742" y="0"/>
            <a:ext cx="4858879" cy="6858000"/>
          </a:xfrm>
          <a:prstGeom prst="rect">
            <a:avLst/>
          </a:prstGeom>
        </p:spPr>
      </p:pic>
    </p:spTree>
    <p:extLst>
      <p:ext uri="{BB962C8B-B14F-4D97-AF65-F5344CB8AC3E}">
        <p14:creationId xmlns:p14="http://schemas.microsoft.com/office/powerpoint/2010/main" val="1597096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b="1" dirty="0">
                <a:latin typeface="UD デジタル 教科書体 NK-B" panose="02020700000000000000" pitchFamily="18" charset="-128"/>
                <a:ea typeface="UD デジタル 教科書体 NK-B" panose="02020700000000000000" pitchFamily="18" charset="-128"/>
              </a:rPr>
              <a:t>導入写真 補充問題</a:t>
            </a:r>
            <a:endParaRPr kumimoji="1" lang="en-US" altLang="ja-JP" sz="4000" b="1" dirty="0">
              <a:latin typeface="UD デジタル 教科書体 NK-B" panose="02020700000000000000" pitchFamily="18" charset="-128"/>
              <a:ea typeface="UD デジタル 教科書体 NK-B" panose="02020700000000000000" pitchFamily="18" charset="-128"/>
            </a:endParaRPr>
          </a:p>
        </p:txBody>
      </p:sp>
      <p:sp>
        <p:nvSpPr>
          <p:cNvPr id="2" name="正方形/長方形 1">
            <a:extLst>
              <a:ext uri="{FF2B5EF4-FFF2-40B4-BE49-F238E27FC236}">
                <a16:creationId xmlns:a16="http://schemas.microsoft.com/office/drawing/2014/main" id="{1DC28BBC-BDD4-3A69-5387-8150CBDF5FC8}"/>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ja-JP" altLang="en-US" sz="1400" dirty="0">
                <a:solidFill>
                  <a:schemeClr val="tx1">
                    <a:lumMod val="75000"/>
                    <a:lumOff val="25000"/>
                  </a:schemeClr>
                </a:solidFill>
              </a:rPr>
              <a:t>導入写真 補充問題</a:t>
            </a:r>
            <a:endParaRPr kumimoji="1" lang="en-US" altLang="ja-JP" sz="1400" dirty="0">
              <a:solidFill>
                <a:schemeClr val="tx1">
                  <a:lumMod val="75000"/>
                  <a:lumOff val="25000"/>
                </a:schemeClr>
              </a:solidFill>
            </a:endParaRPr>
          </a:p>
        </p:txBody>
      </p:sp>
      <p:pic>
        <p:nvPicPr>
          <p:cNvPr id="3" name="図 2">
            <a:hlinkClick r:id="rId2" action="ppaction://hlinksldjump"/>
            <a:extLst>
              <a:ext uri="{FF2B5EF4-FFF2-40B4-BE49-F238E27FC236}">
                <a16:creationId xmlns:a16="http://schemas.microsoft.com/office/drawing/2014/main" id="{F6F11BF1-44A5-6E82-0FC4-99C0E1BEF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4247622036"/>
      </p:ext>
    </p:extLst>
  </p:cSld>
  <p:clrMapOvr>
    <a:masterClrMapping/>
  </p:clrMapOvr>
  <p:transition advClick="0">
    <p:fade/>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人, 屋外, 立つ, 女性 が含まれている画像&#10;&#10;AI 生成コンテンツは誤りを含む可能性があります。">
            <a:extLst>
              <a:ext uri="{FF2B5EF4-FFF2-40B4-BE49-F238E27FC236}">
                <a16:creationId xmlns:a16="http://schemas.microsoft.com/office/drawing/2014/main" id="{207F3FBC-EF49-6C5E-1556-7B6DF502BAE3}"/>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2819023" y="939178"/>
            <a:ext cx="6553951" cy="5549462"/>
          </a:xfrm>
          <a:prstGeom prst="rect">
            <a:avLst/>
          </a:prstGeom>
        </p:spPr>
      </p:pic>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35998" y="3048075"/>
            <a:ext cx="11520000" cy="2170830"/>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nSpc>
                <a:spcPct val="120000"/>
              </a:lnSpc>
              <a:buNone/>
            </a:pPr>
            <a:r>
              <a:rPr lang="en-US" altLang="ja-JP" sz="3600" kern="100" dirty="0">
                <a:solidFill>
                  <a:srgbClr val="FF0000"/>
                </a:solidFill>
                <a:effectLst/>
              </a:rPr>
              <a:t>They are in the hallway of their school.</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39999"/>
          </a:xfrm>
          <a:prstGeom prst="rect">
            <a:avLst/>
          </a:prstGeom>
        </p:spPr>
        <p:txBody>
          <a:bodyPr anchor="t">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Where are these students?</a:t>
            </a:r>
            <a:endParaRPr lang="en-US" altLang="ja-JP" sz="3600" kern="100" dirty="0">
              <a:solidFill>
                <a:schemeClr val="tx1">
                  <a:lumMod val="75000"/>
                  <a:lumOff val="25000"/>
                </a:schemeClr>
              </a:solidFill>
            </a:endParaRPr>
          </a:p>
        </p:txBody>
      </p:sp>
      <p:sp>
        <p:nvSpPr>
          <p:cNvPr id="2" name="テキスト プレースホルダー 2">
            <a:extLst>
              <a:ext uri="{FF2B5EF4-FFF2-40B4-BE49-F238E27FC236}">
                <a16:creationId xmlns:a16="http://schemas.microsoft.com/office/drawing/2014/main" id="{49B1BA8E-E3D5-D4C1-7AD5-922D213CBB87}"/>
              </a:ext>
            </a:extLst>
          </p:cNvPr>
          <p:cNvSpPr txBox="1">
            <a:spLocks/>
          </p:cNvSpPr>
          <p:nvPr/>
        </p:nvSpPr>
        <p:spPr>
          <a:xfrm>
            <a:off x="0" y="360000"/>
            <a:ext cx="7911966"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導入写真について，つぎの質問に答えましょう． ①</a:t>
            </a:r>
            <a:endParaRPr lang="en-US" altLang="ja-JP" sz="2400" kern="100" dirty="0">
              <a:solidFill>
                <a:schemeClr val="tx1">
                  <a:lumMod val="75000"/>
                  <a:lumOff val="25000"/>
                </a:schemeClr>
              </a:solidFill>
              <a:effectLst/>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ja-JP" altLang="en-US" sz="1400" dirty="0">
                <a:solidFill>
                  <a:schemeClr val="tx1">
                    <a:lumMod val="75000"/>
                    <a:lumOff val="25000"/>
                  </a:schemeClr>
                </a:solidFill>
              </a:rPr>
              <a:t>導入写真 補充問題</a:t>
            </a:r>
            <a:endParaRPr kumimoji="1" lang="en-US" altLang="ja-JP" sz="1400" dirty="0">
              <a:solidFill>
                <a:schemeClr val="tx1">
                  <a:lumMod val="75000"/>
                  <a:lumOff val="25000"/>
                </a:schemeClr>
              </a:solidFill>
            </a:endParaRPr>
          </a:p>
        </p:txBody>
      </p:sp>
      <p:pic>
        <p:nvPicPr>
          <p:cNvPr id="5" name="図 4">
            <a:hlinkClick r:id="rId3" action="ppaction://hlinksldjump"/>
            <a:extLst>
              <a:ext uri="{FF2B5EF4-FFF2-40B4-BE49-F238E27FC236}">
                <a16:creationId xmlns:a16="http://schemas.microsoft.com/office/drawing/2014/main" id="{22221FB1-62CE-84A4-29B2-509F4BEE2D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pic>
        <p:nvPicPr>
          <p:cNvPr id="6" name="図 5">
            <a:extLst>
              <a:ext uri="{FF2B5EF4-FFF2-40B4-BE49-F238E27FC236}">
                <a16:creationId xmlns:a16="http://schemas.microsoft.com/office/drawing/2014/main" id="{2D4C072E-6FDA-4191-68FF-9C33F5B14C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2036339338"/>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14" grpId="0"/>
      <p:bldP spid="14" grpId="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人, 屋外, 立つ, 女性 が含まれている画像&#10;&#10;AI 生成コンテンツは誤りを含む可能性があります。">
            <a:extLst>
              <a:ext uri="{FF2B5EF4-FFF2-40B4-BE49-F238E27FC236}">
                <a16:creationId xmlns:a16="http://schemas.microsoft.com/office/drawing/2014/main" id="{E62952A2-F358-3FD2-4A0D-BA4E7B941374}"/>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2819023" y="939178"/>
            <a:ext cx="6553951" cy="5549462"/>
          </a:xfrm>
          <a:prstGeom prst="rect">
            <a:avLst/>
          </a:prstGeom>
        </p:spPr>
      </p:pic>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36000" y="3037801"/>
            <a:ext cx="11520000" cy="2440851"/>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buNone/>
            </a:pPr>
            <a:r>
              <a:rPr lang="en-US" altLang="ja-JP" sz="3600" kern="100" dirty="0">
                <a:solidFill>
                  <a:srgbClr val="FF0000"/>
                </a:solidFill>
                <a:effectLst/>
              </a:rPr>
              <a:t>They are moving to the next classroom. </a:t>
            </a:r>
          </a:p>
          <a:p>
            <a:pPr marL="0" indent="0">
              <a:lnSpc>
                <a:spcPct val="120000"/>
              </a:lnSpc>
              <a:buNone/>
            </a:pPr>
            <a:r>
              <a:rPr lang="en-US" altLang="ja-JP" sz="3600" kern="100" dirty="0">
                <a:solidFill>
                  <a:srgbClr val="FF0000"/>
                </a:solidFill>
                <a:effectLst/>
              </a:rPr>
              <a:t>They are talking to each other.</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4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What are they doing?</a:t>
            </a:r>
            <a:endParaRPr lang="en-US" altLang="ja-JP" sz="3600" kern="100" dirty="0">
              <a:solidFill>
                <a:schemeClr val="tx1">
                  <a:lumMod val="75000"/>
                  <a:lumOff val="25000"/>
                </a:schemeClr>
              </a:solidFill>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ja-JP" altLang="en-US" sz="1400" dirty="0">
                <a:solidFill>
                  <a:schemeClr val="tx1">
                    <a:lumMod val="75000"/>
                    <a:lumOff val="25000"/>
                  </a:schemeClr>
                </a:solidFill>
              </a:rPr>
              <a:t>導入写真 補充問題</a:t>
            </a:r>
            <a:endParaRPr kumimoji="1" lang="en-US" altLang="ja-JP" sz="1400" dirty="0">
              <a:solidFill>
                <a:schemeClr val="tx1">
                  <a:lumMod val="75000"/>
                  <a:lumOff val="25000"/>
                </a:schemeClr>
              </a:solidFill>
            </a:endParaRPr>
          </a:p>
        </p:txBody>
      </p:sp>
      <p:pic>
        <p:nvPicPr>
          <p:cNvPr id="5" name="図 4">
            <a:hlinkClick r:id="rId3" action="ppaction://hlinksldjump"/>
            <a:extLst>
              <a:ext uri="{FF2B5EF4-FFF2-40B4-BE49-F238E27FC236}">
                <a16:creationId xmlns:a16="http://schemas.microsoft.com/office/drawing/2014/main" id="{8B75FBA9-D5F9-C898-8EA6-BFC86B3447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プレースホルダー 2">
            <a:extLst>
              <a:ext uri="{FF2B5EF4-FFF2-40B4-BE49-F238E27FC236}">
                <a16:creationId xmlns:a16="http://schemas.microsoft.com/office/drawing/2014/main" id="{C4B66F62-8B99-1130-7EB0-A8D3A8D06DC8}"/>
              </a:ext>
            </a:extLst>
          </p:cNvPr>
          <p:cNvSpPr txBox="1">
            <a:spLocks/>
          </p:cNvSpPr>
          <p:nvPr/>
        </p:nvSpPr>
        <p:spPr>
          <a:xfrm>
            <a:off x="0" y="360000"/>
            <a:ext cx="8133347"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導入写真について，つぎの質問に答えましょう． ②</a:t>
            </a:r>
            <a:endParaRPr lang="en-US" altLang="ja-JP" sz="2400" kern="100" dirty="0">
              <a:solidFill>
                <a:schemeClr val="tx1">
                  <a:lumMod val="75000"/>
                  <a:lumOff val="25000"/>
                </a:schemeClr>
              </a:solidFill>
              <a:effectLst/>
            </a:endParaRPr>
          </a:p>
        </p:txBody>
      </p:sp>
      <p:pic>
        <p:nvPicPr>
          <p:cNvPr id="7" name="図 6">
            <a:extLst>
              <a:ext uri="{FF2B5EF4-FFF2-40B4-BE49-F238E27FC236}">
                <a16:creationId xmlns:a16="http://schemas.microsoft.com/office/drawing/2014/main" id="{7C3EA84A-1E2C-AA3D-3C33-2681A41745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2920957982"/>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14" grpId="0"/>
      <p:bldP spid="14" grpId="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人, 屋外, 立つ, 女性 が含まれている画像&#10;&#10;AI 生成コンテンツは誤りを含む可能性があります。">
            <a:extLst>
              <a:ext uri="{FF2B5EF4-FFF2-40B4-BE49-F238E27FC236}">
                <a16:creationId xmlns:a16="http://schemas.microsoft.com/office/drawing/2014/main" id="{ED41EA16-6EF5-C5E1-C410-1FA6AFE961BB}"/>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2819023" y="939178"/>
            <a:ext cx="6553951" cy="5549462"/>
          </a:xfrm>
          <a:prstGeom prst="rect">
            <a:avLst/>
          </a:prstGeom>
        </p:spPr>
      </p:pic>
      <p:sp>
        <p:nvSpPr>
          <p:cNvPr id="14" name="テキスト プレースホルダー 2">
            <a:extLst>
              <a:ext uri="{FF2B5EF4-FFF2-40B4-BE49-F238E27FC236}">
                <a16:creationId xmlns:a16="http://schemas.microsoft.com/office/drawing/2014/main" id="{54435D9C-8D3C-9EA1-AA6E-CDAF808AF2B7}"/>
              </a:ext>
            </a:extLst>
          </p:cNvPr>
          <p:cNvSpPr txBox="1">
            <a:spLocks/>
          </p:cNvSpPr>
          <p:nvPr/>
        </p:nvSpPr>
        <p:spPr>
          <a:xfrm>
            <a:off x="336000" y="3040868"/>
            <a:ext cx="11520000" cy="2476529"/>
          </a:xfrm>
          <a:prstGeom prst="rect">
            <a:avLst/>
          </a:prstGeom>
          <a:noFill/>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lnSpc>
                <a:spcPct val="120000"/>
              </a:lnSpc>
              <a:buNone/>
            </a:pPr>
            <a:r>
              <a:rPr lang="en-US" altLang="ja-JP" sz="3600" kern="100" dirty="0">
                <a:solidFill>
                  <a:srgbClr val="FF0000"/>
                </a:solidFill>
                <a:effectLst/>
              </a:rPr>
              <a:t>They look happy[cheerful].</a:t>
            </a:r>
          </a:p>
        </p:txBody>
      </p:sp>
      <p:sp>
        <p:nvSpPr>
          <p:cNvPr id="15" name="タイトル 1">
            <a:extLst>
              <a:ext uri="{FF2B5EF4-FFF2-40B4-BE49-F238E27FC236}">
                <a16:creationId xmlns:a16="http://schemas.microsoft.com/office/drawing/2014/main" id="{3BB2FBB1-AC0F-1E15-EF74-2EC378EB0D2F}"/>
              </a:ext>
            </a:extLst>
          </p:cNvPr>
          <p:cNvSpPr txBox="1">
            <a:spLocks/>
          </p:cNvSpPr>
          <p:nvPr/>
        </p:nvSpPr>
        <p:spPr>
          <a:xfrm>
            <a:off x="336000" y="1080000"/>
            <a:ext cx="11520000" cy="504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cs typeface="Times New Roman" panose="02020603050405020304" pitchFamily="18" charset="0"/>
              </a:rPr>
              <a:t>How do they look?</a:t>
            </a:r>
            <a:endParaRPr lang="en-US" altLang="ja-JP" sz="3600" kern="100" dirty="0">
              <a:solidFill>
                <a:schemeClr val="tx1">
                  <a:lumMod val="75000"/>
                  <a:lumOff val="25000"/>
                </a:schemeClr>
              </a:solidFill>
            </a:endParaRPr>
          </a:p>
        </p:txBody>
      </p:sp>
      <p:sp>
        <p:nvSpPr>
          <p:cNvPr id="3" name="正方形/長方形 2">
            <a:extLst>
              <a:ext uri="{FF2B5EF4-FFF2-40B4-BE49-F238E27FC236}">
                <a16:creationId xmlns:a16="http://schemas.microsoft.com/office/drawing/2014/main" id="{63C90F75-DC24-78E7-06C9-5DFECA75CE70}"/>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a:t>
            </a:r>
            <a:r>
              <a:rPr lang="ja-JP" altLang="en-US" sz="1400" dirty="0">
                <a:solidFill>
                  <a:schemeClr val="tx1">
                    <a:lumMod val="75000"/>
                    <a:lumOff val="25000"/>
                  </a:schemeClr>
                </a:solidFill>
              </a:rPr>
              <a:t>導入写真 補充問題</a:t>
            </a:r>
            <a:endParaRPr kumimoji="1" lang="en-US" altLang="ja-JP" sz="1400" dirty="0">
              <a:solidFill>
                <a:schemeClr val="tx1">
                  <a:lumMod val="75000"/>
                  <a:lumOff val="25000"/>
                </a:schemeClr>
              </a:solidFill>
            </a:endParaRPr>
          </a:p>
        </p:txBody>
      </p:sp>
      <p:pic>
        <p:nvPicPr>
          <p:cNvPr id="5" name="図 4">
            <a:hlinkClick r:id="rId3" action="ppaction://hlinksldjump"/>
            <a:extLst>
              <a:ext uri="{FF2B5EF4-FFF2-40B4-BE49-F238E27FC236}">
                <a16:creationId xmlns:a16="http://schemas.microsoft.com/office/drawing/2014/main" id="{75991D3E-B72D-C957-E1AD-DC48339F9B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
        <p:nvSpPr>
          <p:cNvPr id="6" name="テキスト プレースホルダー 2">
            <a:extLst>
              <a:ext uri="{FF2B5EF4-FFF2-40B4-BE49-F238E27FC236}">
                <a16:creationId xmlns:a16="http://schemas.microsoft.com/office/drawing/2014/main" id="{7F2C1274-24F5-C6EB-5216-1252E3A824B0}"/>
              </a:ext>
            </a:extLst>
          </p:cNvPr>
          <p:cNvSpPr txBox="1">
            <a:spLocks/>
          </p:cNvSpPr>
          <p:nvPr/>
        </p:nvSpPr>
        <p:spPr>
          <a:xfrm>
            <a:off x="0" y="360000"/>
            <a:ext cx="7969718" cy="720000"/>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effectLst>
                  <a:outerShdw blurRad="50800" dist="38100" dir="2700000" algn="tl" rotWithShape="0">
                    <a:schemeClr val="bg1"/>
                  </a:outerShdw>
                </a:effectLst>
                <a:latin typeface="UD デジタル 教科書体 NK-B" panose="02020700000000000000" pitchFamily="18" charset="-128"/>
                <a:ea typeface="UD デジタル 教科書体 NK-B" panose="02020700000000000000" pitchFamily="18"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715963" indent="-715963">
              <a:buNone/>
            </a:pPr>
            <a:r>
              <a:rPr lang="ja-JP" altLang="en-US" sz="2400" kern="100" dirty="0">
                <a:solidFill>
                  <a:schemeClr val="tx1">
                    <a:lumMod val="75000"/>
                    <a:lumOff val="25000"/>
                  </a:schemeClr>
                </a:solidFill>
                <a:effectLst/>
              </a:rPr>
              <a:t>　導入写真について，つぎの質問に答えましょう． ③</a:t>
            </a:r>
            <a:endParaRPr lang="en-US" altLang="ja-JP" sz="2400" kern="100" dirty="0">
              <a:solidFill>
                <a:schemeClr val="tx1">
                  <a:lumMod val="75000"/>
                  <a:lumOff val="25000"/>
                </a:schemeClr>
              </a:solidFill>
              <a:effectLst/>
            </a:endParaRPr>
          </a:p>
        </p:txBody>
      </p:sp>
      <p:pic>
        <p:nvPicPr>
          <p:cNvPr id="7" name="図 6">
            <a:extLst>
              <a:ext uri="{FF2B5EF4-FFF2-40B4-BE49-F238E27FC236}">
                <a16:creationId xmlns:a16="http://schemas.microsoft.com/office/drawing/2014/main" id="{77434DAF-0CB5-A485-50C3-3085D951FD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3186" y="6120000"/>
            <a:ext cx="540000" cy="540000"/>
          </a:xfrm>
          <a:prstGeom prst="rect">
            <a:avLst/>
          </a:prstGeom>
        </p:spPr>
      </p:pic>
    </p:spTree>
    <p:extLst>
      <p:ext uri="{BB962C8B-B14F-4D97-AF65-F5344CB8AC3E}">
        <p14:creationId xmlns:p14="http://schemas.microsoft.com/office/powerpoint/2010/main" val="3564461254"/>
      </p:ext>
    </p:extLst>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14" grpId="0"/>
      <p:bldP spid="14" grpId="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Part 1</a:t>
            </a:r>
            <a:r>
              <a:rPr kumimoji="1" lang="en-US" altLang="ja-JP" sz="1400" dirty="0">
                <a:solidFill>
                  <a:schemeClr val="tx1">
                    <a:lumMod val="75000"/>
                    <a:lumOff val="25000"/>
                  </a:schemeClr>
                </a:solidFill>
              </a:rPr>
              <a:t>/</a:t>
            </a:r>
            <a:r>
              <a:rPr lang="en-US" altLang="ja-JP" sz="1400" dirty="0">
                <a:solidFill>
                  <a:schemeClr val="tx1">
                    <a:lumMod val="75000"/>
                    <a:lumOff val="25000"/>
                  </a:schemeClr>
                </a:solidFill>
              </a:rPr>
              <a:t>Small Talk</a:t>
            </a:r>
            <a:endParaRPr kumimoji="1" lang="ja-JP" altLang="en-US" sz="1400" dirty="0">
              <a:solidFill>
                <a:schemeClr val="tx1">
                  <a:lumMod val="75000"/>
                  <a:lumOff val="25000"/>
                </a:schemeClr>
              </a:solidFill>
            </a:endParaRPr>
          </a:p>
        </p:txBody>
      </p:sp>
      <p:sp>
        <p:nvSpPr>
          <p:cNvPr id="9" name="四角形: 角を丸くする 8">
            <a:extLst>
              <a:ext uri="{FF2B5EF4-FFF2-40B4-BE49-F238E27FC236}">
                <a16:creationId xmlns:a16="http://schemas.microsoft.com/office/drawing/2014/main" id="{C6529182-2819-5859-1FD1-801D7CBF85AD}"/>
              </a:ext>
            </a:extLst>
          </p:cNvPr>
          <p:cNvSpPr/>
          <p:nvPr/>
        </p:nvSpPr>
        <p:spPr>
          <a:xfrm>
            <a:off x="3313802" y="2924493"/>
            <a:ext cx="5564395"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000" b="1" dirty="0">
                <a:latin typeface="UD デジタル 教科書体 NK-B" panose="02020700000000000000" pitchFamily="18" charset="-128"/>
                <a:ea typeface="UD デジタル 教科書体 NK-B" panose="02020700000000000000" pitchFamily="18" charset="-128"/>
              </a:rPr>
              <a:t>Small Talk</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pic>
        <p:nvPicPr>
          <p:cNvPr id="2" name="図 1">
            <a:hlinkClick r:id="rId2" action="ppaction://hlinksldjump"/>
            <a:extLst>
              <a:ext uri="{FF2B5EF4-FFF2-40B4-BE49-F238E27FC236}">
                <a16:creationId xmlns:a16="http://schemas.microsoft.com/office/drawing/2014/main" id="{2E9E0245-BFD5-AF83-E0A6-4814D587BC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417276710"/>
      </p:ext>
    </p:extLst>
  </p:cSld>
  <p:clrMapOvr>
    <a:masterClrMapping/>
  </p:clrMapOvr>
  <p:transition advClick="0">
    <p:fade/>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59999"/>
            <a:ext cx="11520000" cy="5962423"/>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ja-JP" altLang="en-US" sz="3600" dirty="0">
                <a:solidFill>
                  <a:schemeClr val="tx1">
                    <a:lumMod val="75000"/>
                    <a:lumOff val="25000"/>
                  </a:schemeClr>
                </a:solidFill>
                <a:effectLst/>
                <a:cs typeface="Times New Roman" panose="02020603050405020304" pitchFamily="18" charset="0"/>
              </a:rPr>
              <a:t>　　</a:t>
            </a:r>
            <a:r>
              <a:rPr lang="en-US" altLang="ja-JP" sz="3600" dirty="0">
                <a:solidFill>
                  <a:schemeClr val="tx1">
                    <a:lumMod val="75000"/>
                    <a:lumOff val="25000"/>
                  </a:schemeClr>
                </a:solidFill>
                <a:effectLst/>
                <a:cs typeface="Times New Roman" panose="02020603050405020304" pitchFamily="18" charset="0"/>
              </a:rPr>
              <a:t>Do you know the “Goo Touch”?  It’s when two people touch their fists to express friendship, celebration, or respect.  Former US President Barack Obama often used the “Goo Touch.”  It can also be seen in professional sports, such as baseball and golf.  Due to COVID-19, more and more people began using this gesture instead of handshakes and hugs to prevent the spread of the virus.  </a:t>
            </a:r>
          </a:p>
        </p:txBody>
      </p:sp>
      <p:sp>
        <p:nvSpPr>
          <p:cNvPr id="10" name="正方形/長方形 9">
            <a:extLst>
              <a:ext uri="{FF2B5EF4-FFF2-40B4-BE49-F238E27FC236}">
                <a16:creationId xmlns:a16="http://schemas.microsoft.com/office/drawing/2014/main" id="{7E5792F6-E0D5-F115-E7D6-BA61E5CCB40C}"/>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1/Small Talk</a:t>
            </a:r>
          </a:p>
        </p:txBody>
      </p:sp>
      <p:pic>
        <p:nvPicPr>
          <p:cNvPr id="4" name="図 3">
            <a:hlinkClick r:id="rId2" action="ppaction://hlinksldjump"/>
            <a:extLst>
              <a:ext uri="{FF2B5EF4-FFF2-40B4-BE49-F238E27FC236}">
                <a16:creationId xmlns:a16="http://schemas.microsoft.com/office/drawing/2014/main" id="{80E2CCC9-A76E-FF52-F9C3-7107D26946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3706409730"/>
      </p:ext>
    </p:extLst>
  </p:cSld>
  <p:clrMapOvr>
    <a:masterClrMapping/>
  </p:clrMapOvr>
  <p:transition advClick="0">
    <p:fade/>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0D4A13-7EFE-4D62-AD5E-A66CF76F124A}"/>
              </a:ext>
            </a:extLst>
          </p:cNvPr>
          <p:cNvSpPr txBox="1">
            <a:spLocks/>
          </p:cNvSpPr>
          <p:nvPr/>
        </p:nvSpPr>
        <p:spPr>
          <a:xfrm>
            <a:off x="336000" y="360000"/>
            <a:ext cx="11520000" cy="5760000"/>
          </a:xfrm>
          <a:prstGeom prst="rect">
            <a:avLst/>
          </a:prstGeom>
        </p:spPr>
        <p:txBody>
          <a:bodyPr>
            <a:noAutofit/>
          </a:bodyPr>
          <a:lstStyle>
            <a:lvl1pPr algn="l" defTabSz="914400" rtl="0" eaLnBrk="1" latinLnBrk="0" hangingPunct="1">
              <a:lnSpc>
                <a:spcPct val="90000"/>
              </a:lnSpc>
              <a:spcBef>
                <a:spcPct val="0"/>
              </a:spcBef>
              <a:buNone/>
              <a:defRPr kumimoji="1" sz="4400" kern="1200">
                <a:solidFill>
                  <a:schemeClr val="tx1"/>
                </a:solidFill>
                <a:latin typeface="UD デジタル 教科書体 NK-B" panose="02020700000000000000" pitchFamily="18" charset="-128"/>
                <a:ea typeface="UD デジタル 教科書体 NK-B" panose="02020700000000000000" pitchFamily="18" charset="-128"/>
                <a:cs typeface="+mj-cs"/>
              </a:defRPr>
            </a:lvl1pPr>
          </a:lstStyle>
          <a:p>
            <a:pPr>
              <a:lnSpc>
                <a:spcPct val="120000"/>
              </a:lnSpc>
            </a:pPr>
            <a:r>
              <a:rPr lang="en-US" altLang="ja-JP" sz="3600" dirty="0">
                <a:solidFill>
                  <a:schemeClr val="tx1">
                    <a:lumMod val="75000"/>
                    <a:lumOff val="25000"/>
                  </a:schemeClr>
                </a:solidFill>
                <a:effectLst/>
                <a:cs typeface="Times New Roman" panose="02020603050405020304" pitchFamily="18" charset="0"/>
              </a:rPr>
              <a:t>Around the world, there are many different greeting styles, such as nose-to-nose touches or sticking out one’s tongue.  It would be interesting to learn about the cultures behind these greetings.  You never know which greetings might become popular.</a:t>
            </a:r>
          </a:p>
        </p:txBody>
      </p:sp>
      <p:sp>
        <p:nvSpPr>
          <p:cNvPr id="10" name="正方形/長方形 9">
            <a:extLst>
              <a:ext uri="{FF2B5EF4-FFF2-40B4-BE49-F238E27FC236}">
                <a16:creationId xmlns:a16="http://schemas.microsoft.com/office/drawing/2014/main" id="{7E5792F6-E0D5-F115-E7D6-BA61E5CCB40C}"/>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1/Part 1/Small Talk</a:t>
            </a:r>
          </a:p>
        </p:txBody>
      </p:sp>
      <p:pic>
        <p:nvPicPr>
          <p:cNvPr id="4" name="図 3">
            <a:hlinkClick r:id="rId2" action="ppaction://hlinksldjump"/>
            <a:extLst>
              <a:ext uri="{FF2B5EF4-FFF2-40B4-BE49-F238E27FC236}">
                <a16:creationId xmlns:a16="http://schemas.microsoft.com/office/drawing/2014/main" id="{80E2CCC9-A76E-FF52-F9C3-7107D26946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1823142440"/>
      </p:ext>
    </p:extLst>
  </p:cSld>
  <p:clrMapOvr>
    <a:masterClrMapping/>
  </p:clrMapOvr>
  <p:transition advClick="0">
    <p:fade/>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6763907C-3793-7807-B664-2689262F353E}"/>
              </a:ext>
            </a:extLst>
          </p:cNvPr>
          <p:cNvSpPr/>
          <p:nvPr/>
        </p:nvSpPr>
        <p:spPr>
          <a:xfrm>
            <a:off x="0" y="0"/>
            <a:ext cx="12192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solidFill>
                  <a:schemeClr val="tx1">
                    <a:lumMod val="75000"/>
                    <a:lumOff val="25000"/>
                  </a:schemeClr>
                </a:solidFill>
              </a:rPr>
              <a:t>LESSON 1/</a:t>
            </a:r>
            <a:r>
              <a:rPr lang="en-US" altLang="ja-JP" sz="1400" dirty="0">
                <a:solidFill>
                  <a:schemeClr val="tx1">
                    <a:lumMod val="75000"/>
                    <a:lumOff val="25000"/>
                  </a:schemeClr>
                </a:solidFill>
              </a:rPr>
              <a:t>Part 1</a:t>
            </a:r>
            <a:r>
              <a:rPr kumimoji="1" lang="en-US" altLang="ja-JP" sz="1400" dirty="0">
                <a:solidFill>
                  <a:schemeClr val="tx1">
                    <a:lumMod val="75000"/>
                    <a:lumOff val="25000"/>
                  </a:schemeClr>
                </a:solidFill>
              </a:rPr>
              <a:t>/</a:t>
            </a:r>
            <a:r>
              <a:rPr lang="ja-JP" altLang="en-US" sz="1400" dirty="0">
                <a:solidFill>
                  <a:schemeClr val="tx1">
                    <a:lumMod val="75000"/>
                    <a:lumOff val="25000"/>
                  </a:schemeClr>
                </a:solidFill>
              </a:rPr>
              <a:t>パラフレーズ（</a:t>
            </a:r>
            <a:r>
              <a:rPr lang="en-US" altLang="ja-JP" sz="1400" dirty="0">
                <a:solidFill>
                  <a:schemeClr val="tx1">
                    <a:lumMod val="75000"/>
                    <a:lumOff val="25000"/>
                  </a:schemeClr>
                </a:solidFill>
              </a:rPr>
              <a:t>AI)</a:t>
            </a:r>
            <a:endParaRPr kumimoji="1" lang="ja-JP" altLang="en-US" sz="1400" dirty="0">
              <a:solidFill>
                <a:schemeClr val="tx1">
                  <a:lumMod val="75000"/>
                  <a:lumOff val="25000"/>
                </a:schemeClr>
              </a:solidFill>
            </a:endParaRPr>
          </a:p>
        </p:txBody>
      </p:sp>
      <p:sp>
        <p:nvSpPr>
          <p:cNvPr id="9" name="四角形: 角を丸くする 8">
            <a:extLst>
              <a:ext uri="{FF2B5EF4-FFF2-40B4-BE49-F238E27FC236}">
                <a16:creationId xmlns:a16="http://schemas.microsoft.com/office/drawing/2014/main" id="{C6529182-2819-5859-1FD1-801D7CBF85AD}"/>
              </a:ext>
            </a:extLst>
          </p:cNvPr>
          <p:cNvSpPr/>
          <p:nvPr/>
        </p:nvSpPr>
        <p:spPr>
          <a:xfrm>
            <a:off x="2162227" y="2924493"/>
            <a:ext cx="7867543" cy="1009014"/>
          </a:xfrm>
          <a:prstGeom prst="roundRect">
            <a:avLst/>
          </a:prstGeom>
          <a:solidFill>
            <a:srgbClr val="7AC6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b="1" dirty="0">
                <a:latin typeface="UD デジタル 教科書体 NK-B" panose="02020700000000000000" pitchFamily="18" charset="-128"/>
                <a:ea typeface="UD デジタル 教科書体 NK-B" panose="02020700000000000000" pitchFamily="18" charset="-128"/>
              </a:rPr>
              <a:t>パラフレーズ（</a:t>
            </a:r>
            <a:r>
              <a:rPr lang="en-US" altLang="ja-JP" sz="4000" b="1" dirty="0">
                <a:latin typeface="UD デジタル 教科書体 NK-B" panose="02020700000000000000" pitchFamily="18" charset="-128"/>
                <a:ea typeface="UD デジタル 教科書体 NK-B" panose="02020700000000000000" pitchFamily="18" charset="-128"/>
              </a:rPr>
              <a:t>AI</a:t>
            </a:r>
            <a:r>
              <a:rPr lang="ja-JP" altLang="en-US" sz="4000" b="1" dirty="0">
                <a:latin typeface="UD デジタル 教科書体 NK-B" panose="02020700000000000000" pitchFamily="18" charset="-128"/>
                <a:ea typeface="UD デジタル 教科書体 NK-B" panose="02020700000000000000" pitchFamily="18" charset="-128"/>
              </a:rPr>
              <a:t>）</a:t>
            </a:r>
            <a:endParaRPr kumimoji="1" lang="ja-JP" altLang="en-US" sz="4000" b="1" dirty="0">
              <a:latin typeface="UD デジタル 教科書体 NK-B" panose="02020700000000000000" pitchFamily="18" charset="-128"/>
              <a:ea typeface="UD デジタル 教科書体 NK-B" panose="02020700000000000000" pitchFamily="18" charset="-128"/>
            </a:endParaRPr>
          </a:p>
        </p:txBody>
      </p:sp>
      <p:pic>
        <p:nvPicPr>
          <p:cNvPr id="2" name="図 1">
            <a:hlinkClick r:id="rId2" action="ppaction://hlinksldjump"/>
            <a:extLst>
              <a:ext uri="{FF2B5EF4-FFF2-40B4-BE49-F238E27FC236}">
                <a16:creationId xmlns:a16="http://schemas.microsoft.com/office/drawing/2014/main" id="{2E9E0245-BFD5-AF83-E0A6-4814D587BC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0" y="6120000"/>
            <a:ext cx="540000" cy="540000"/>
          </a:xfrm>
          <a:prstGeom prst="rect">
            <a:avLst/>
          </a:prstGeom>
        </p:spPr>
      </p:pic>
    </p:spTree>
    <p:extLst>
      <p:ext uri="{BB962C8B-B14F-4D97-AF65-F5344CB8AC3E}">
        <p14:creationId xmlns:p14="http://schemas.microsoft.com/office/powerpoint/2010/main" val="1577155425"/>
      </p:ext>
    </p:extLst>
  </p:cSld>
  <p:clrMapOvr>
    <a:masterClrMapping/>
  </p:clrMapOvr>
  <p:transition advClick="0">
    <p:fade/>
  </p:transition>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F4D694FC25693643859D419FA928EB67" ma:contentTypeVersion="19" ma:contentTypeDescription="新しいドキュメントを作成します。" ma:contentTypeScope="" ma:versionID="95a79700e98551717a0766a8807ba9a1">
  <xsd:schema xmlns:xsd="http://www.w3.org/2001/XMLSchema" xmlns:xs="http://www.w3.org/2001/XMLSchema" xmlns:p="http://schemas.microsoft.com/office/2006/metadata/properties" xmlns:ns2="582efaad-6998-491e-b814-e1c86d7101f1" xmlns:ns3="ad76fce4-c84e-4d3c-981e-342443699383" targetNamespace="http://schemas.microsoft.com/office/2006/metadata/properties" ma:root="true" ma:fieldsID="70265645e6bd50cd9868795bfc66d609" ns2:_="" ns3:_="">
    <xsd:import namespace="582efaad-6998-491e-b814-e1c86d7101f1"/>
    <xsd:import namespace="ad76fce4-c84e-4d3c-981e-34244369938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TaxCatchAll" minOccurs="0"/>
                <xsd:element ref="ns2:MediaServiceGenerationTime" minOccurs="0"/>
                <xsd:element ref="ns2:MediaServiceEventHashCode" minOccurs="0"/>
                <xsd:element ref="ns2:lcf76f155ced4ddcb4097134ff3c332f" minOccurs="0"/>
                <xsd:element ref="ns2:MediaServiceOCR" minOccurs="0"/>
                <xsd:element ref="ns3:SharedWithUsers" minOccurs="0"/>
                <xsd:element ref="ns3:SharedWithDetail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2efaad-6998-491e-b814-e1c86d7101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822fe38d-65f5-4e4d-9d9f-3acde4ffc0f1"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d76fce4-c84e-4d3c-981e-34244369938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ec1447d-325d-4575-a3c5-74e116346afd}" ma:internalName="TaxCatchAll" ma:showField="CatchAllData" ma:web="ad76fce4-c84e-4d3c-981e-34244369938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d76fce4-c84e-4d3c-981e-342443699383" xsi:nil="true"/>
    <lcf76f155ced4ddcb4097134ff3c332f xmlns="582efaad-6998-491e-b814-e1c86d7101f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50624FF-82F9-423E-8F88-3B6CDB158E9F}">
  <ds:schemaRefs>
    <ds:schemaRef ds:uri="http://schemas.microsoft.com/sharepoint/v3/contenttype/forms"/>
  </ds:schemaRefs>
</ds:datastoreItem>
</file>

<file path=customXml/itemProps2.xml><?xml version="1.0" encoding="utf-8"?>
<ds:datastoreItem xmlns:ds="http://schemas.openxmlformats.org/officeDocument/2006/customXml" ds:itemID="{D21BB226-FB8B-430F-9046-8F80789A73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2efaad-6998-491e-b814-e1c86d7101f1"/>
    <ds:schemaRef ds:uri="ad76fce4-c84e-4d3c-981e-3424436993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3D479ED-3B2E-4126-955F-68EEE6437E5C}">
  <ds:schemaRefs>
    <ds:schemaRef ds:uri="582efaad-6998-491e-b814-e1c86d7101f1"/>
    <ds:schemaRef ds:uri="http://purl.org/dc/dcmitype/"/>
    <ds:schemaRef ds:uri="http://purl.org/dc/elements/1.1/"/>
    <ds:schemaRef ds:uri="http://purl.org/dc/terms/"/>
    <ds:schemaRef ds:uri="http://www.w3.org/XML/1998/namespace"/>
    <ds:schemaRef ds:uri="http://schemas.microsoft.com/office/2006/documentManagement/types"/>
    <ds:schemaRef ds:uri="http://schemas.openxmlformats.org/package/2006/metadata/core-properties"/>
    <ds:schemaRef ds:uri="ad76fce4-c84e-4d3c-981e-342443699383"/>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8785</TotalTime>
  <Words>3533</Words>
  <PresentationFormat>ワイド画面</PresentationFormat>
  <Paragraphs>537</Paragraphs>
  <Slides>130</Slides>
  <Notes>1</Notes>
  <HiddenSlides>0</HiddenSlides>
  <MMClips>81</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130</vt:i4>
      </vt:variant>
    </vt:vector>
  </HeadingPairs>
  <TitlesOfParts>
    <vt:vector size="139" baseType="lpstr">
      <vt:lpstr>BIZ UDPゴシック</vt:lpstr>
      <vt:lpstr>Frutiger 45 Light</vt:lpstr>
      <vt:lpstr>Hiragino Kaku Gothic ProN W3</vt:lpstr>
      <vt:lpstr>UD デジタル 教科書体 NK-B</vt:lpstr>
      <vt:lpstr>游ゴシック</vt:lpstr>
      <vt:lpstr>游ゴシック Light</vt:lpstr>
      <vt:lpstr>Arial</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terms:created xsi:type="dcterms:W3CDTF">2021-11-20T12:16:39Z</dcterms:created>
  <dcterms:modified xsi:type="dcterms:W3CDTF">2026-04-20T23:52:39Z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0x010100F4D694FC25693643859D419FA928EB67</vt:lpwstr>
  </property>
</Properties>
</file>