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135"/>
  </p:notesMasterIdLst>
  <p:handoutMasterIdLst>
    <p:handoutMasterId r:id="rId136"/>
  </p:handoutMasterIdLst>
  <p:sldIdLst>
    <p:sldId id="777" r:id="rId5"/>
    <p:sldId id="771" r:id="rId6"/>
    <p:sldId id="737" r:id="rId7"/>
    <p:sldId id="738" r:id="rId8"/>
    <p:sldId id="773" r:id="rId9"/>
    <p:sldId id="774" r:id="rId10"/>
    <p:sldId id="743" r:id="rId11"/>
    <p:sldId id="744" r:id="rId12"/>
    <p:sldId id="775" r:id="rId13"/>
    <p:sldId id="776" r:id="rId14"/>
    <p:sldId id="819" r:id="rId15"/>
    <p:sldId id="820" r:id="rId16"/>
    <p:sldId id="736" r:id="rId17"/>
    <p:sldId id="531" r:id="rId18"/>
    <p:sldId id="635" r:id="rId19"/>
    <p:sldId id="533" r:id="rId20"/>
    <p:sldId id="699" r:id="rId21"/>
    <p:sldId id="701" r:id="rId22"/>
    <p:sldId id="700" r:id="rId23"/>
    <p:sldId id="702" r:id="rId24"/>
    <p:sldId id="704" r:id="rId25"/>
    <p:sldId id="703" r:id="rId26"/>
    <p:sldId id="844" r:id="rId27"/>
    <p:sldId id="845" r:id="rId28"/>
    <p:sldId id="846" r:id="rId29"/>
    <p:sldId id="847" r:id="rId30"/>
    <p:sldId id="848" r:id="rId31"/>
    <p:sldId id="849" r:id="rId32"/>
    <p:sldId id="850" r:id="rId33"/>
    <p:sldId id="851" r:id="rId34"/>
    <p:sldId id="852" r:id="rId35"/>
    <p:sldId id="853" r:id="rId36"/>
    <p:sldId id="854" r:id="rId37"/>
    <p:sldId id="855" r:id="rId38"/>
    <p:sldId id="782" r:id="rId39"/>
    <p:sldId id="257" r:id="rId40"/>
    <p:sldId id="740" r:id="rId41"/>
    <p:sldId id="698" r:id="rId42"/>
    <p:sldId id="616" r:id="rId43"/>
    <p:sldId id="617" r:id="rId44"/>
    <p:sldId id="741" r:id="rId45"/>
    <p:sldId id="256" r:id="rId46"/>
    <p:sldId id="710" r:id="rId47"/>
    <p:sldId id="712" r:id="rId48"/>
    <p:sldId id="713" r:id="rId49"/>
    <p:sldId id="778" r:id="rId50"/>
    <p:sldId id="714" r:id="rId51"/>
    <p:sldId id="715" r:id="rId52"/>
    <p:sldId id="716" r:id="rId53"/>
    <p:sldId id="717" r:id="rId54"/>
    <p:sldId id="718" r:id="rId55"/>
    <p:sldId id="742" r:id="rId56"/>
    <p:sldId id="745" r:id="rId57"/>
    <p:sldId id="746" r:id="rId58"/>
    <p:sldId id="748" r:id="rId59"/>
    <p:sldId id="747" r:id="rId60"/>
    <p:sldId id="856" r:id="rId61"/>
    <p:sldId id="752" r:id="rId62"/>
    <p:sldId id="753" r:id="rId63"/>
    <p:sldId id="754" r:id="rId64"/>
    <p:sldId id="755" r:id="rId65"/>
    <p:sldId id="756" r:id="rId66"/>
    <p:sldId id="757" r:id="rId67"/>
    <p:sldId id="780" r:id="rId68"/>
    <p:sldId id="758" r:id="rId69"/>
    <p:sldId id="759" r:id="rId70"/>
    <p:sldId id="760" r:id="rId71"/>
    <p:sldId id="761" r:id="rId72"/>
    <p:sldId id="762" r:id="rId73"/>
    <p:sldId id="826" r:id="rId74"/>
    <p:sldId id="827" r:id="rId75"/>
    <p:sldId id="783" r:id="rId76"/>
    <p:sldId id="784" r:id="rId77"/>
    <p:sldId id="887" r:id="rId78"/>
    <p:sldId id="763" r:id="rId79"/>
    <p:sldId id="764" r:id="rId80"/>
    <p:sldId id="857" r:id="rId81"/>
    <p:sldId id="858" r:id="rId82"/>
    <p:sldId id="767" r:id="rId83"/>
    <p:sldId id="768" r:id="rId84"/>
    <p:sldId id="859" r:id="rId85"/>
    <p:sldId id="834" r:id="rId86"/>
    <p:sldId id="832" r:id="rId87"/>
    <p:sldId id="833" r:id="rId88"/>
    <p:sldId id="843" r:id="rId89"/>
    <p:sldId id="842" r:id="rId90"/>
    <p:sldId id="890" r:id="rId91"/>
    <p:sldId id="891" r:id="rId92"/>
    <p:sldId id="788" r:id="rId93"/>
    <p:sldId id="787" r:id="rId94"/>
    <p:sldId id="789" r:id="rId95"/>
    <p:sldId id="790" r:id="rId96"/>
    <p:sldId id="791" r:id="rId97"/>
    <p:sldId id="792" r:id="rId98"/>
    <p:sldId id="793" r:id="rId99"/>
    <p:sldId id="828" r:id="rId100"/>
    <p:sldId id="795" r:id="rId101"/>
    <p:sldId id="830" r:id="rId102"/>
    <p:sldId id="797" r:id="rId103"/>
    <p:sldId id="798" r:id="rId104"/>
    <p:sldId id="799" r:id="rId105"/>
    <p:sldId id="800" r:id="rId106"/>
    <p:sldId id="801" r:id="rId107"/>
    <p:sldId id="802" r:id="rId108"/>
    <p:sldId id="806" r:id="rId109"/>
    <p:sldId id="807" r:id="rId110"/>
    <p:sldId id="808" r:id="rId111"/>
    <p:sldId id="838" r:id="rId112"/>
    <p:sldId id="883" r:id="rId113"/>
    <p:sldId id="840" r:id="rId114"/>
    <p:sldId id="882" r:id="rId115"/>
    <p:sldId id="839" r:id="rId116"/>
    <p:sldId id="841" r:id="rId117"/>
    <p:sldId id="809" r:id="rId118"/>
    <p:sldId id="862" r:id="rId119"/>
    <p:sldId id="860" r:id="rId120"/>
    <p:sldId id="865" r:id="rId121"/>
    <p:sldId id="863" r:id="rId122"/>
    <p:sldId id="868" r:id="rId123"/>
    <p:sldId id="866" r:id="rId124"/>
    <p:sldId id="871" r:id="rId125"/>
    <p:sldId id="869" r:id="rId126"/>
    <p:sldId id="874" r:id="rId127"/>
    <p:sldId id="872" r:id="rId128"/>
    <p:sldId id="877" r:id="rId129"/>
    <p:sldId id="875" r:id="rId130"/>
    <p:sldId id="880" r:id="rId131"/>
    <p:sldId id="878" r:id="rId132"/>
    <p:sldId id="888" r:id="rId133"/>
    <p:sldId id="889" r:id="rId134"/>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F7F7F"/>
    <a:srgbClr val="7AC683"/>
    <a:srgbClr val="E2F0D9"/>
    <a:srgbClr val="FCE8EC"/>
    <a:srgbClr val="E73079"/>
    <a:srgbClr val="F5F5F7"/>
    <a:srgbClr val="7A7A7A"/>
    <a:srgbClr val="A8A9AC"/>
    <a:srgbClr val="F0812A"/>
    <a:srgbClr val="FC99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08" autoAdjust="0"/>
    <p:restoredTop sz="93460" autoAdjust="0"/>
  </p:normalViewPr>
  <p:slideViewPr>
    <p:cSldViewPr snapToGrid="0">
      <p:cViewPr varScale="1">
        <p:scale>
          <a:sx n="107" d="100"/>
          <a:sy n="107" d="100"/>
        </p:scale>
        <p:origin x="654" y="102"/>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notesMaster" Target="notesMasters/notes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2DE09E0-6740-32EE-92A9-A54E9C1A2813}"/>
              </a:ext>
            </a:extLst>
          </p:cNvPr>
          <p:cNvSpPr>
            <a:spLocks noGrp="1"/>
          </p:cNvSpPr>
          <p:nvPr>
            <p:ph type="hdr" sz="quarter"/>
          </p:nvPr>
        </p:nvSpPr>
        <p:spPr>
          <a:xfrm>
            <a:off x="0" y="1"/>
            <a:ext cx="3076978" cy="513789"/>
          </a:xfrm>
          <a:prstGeom prst="rect">
            <a:avLst/>
          </a:prstGeom>
        </p:spPr>
        <p:txBody>
          <a:bodyPr vert="horz" lIns="95491" tIns="47745" rIns="95491" bIns="47745" rtlCol="0"/>
          <a:lstStyle>
            <a:lvl1pPr algn="l">
              <a:defRPr sz="1300"/>
            </a:lvl1pPr>
          </a:lstStyle>
          <a:p>
            <a:endParaRPr kumimoji="1" lang="ja-JP" altLang="en-US"/>
          </a:p>
        </p:txBody>
      </p:sp>
      <p:sp>
        <p:nvSpPr>
          <p:cNvPr id="3" name="日付プレースホルダー 2">
            <a:extLst>
              <a:ext uri="{FF2B5EF4-FFF2-40B4-BE49-F238E27FC236}">
                <a16:creationId xmlns:a16="http://schemas.microsoft.com/office/drawing/2014/main" id="{82C166F8-A7D4-E360-1EEC-2C0A5CEFFF0C}"/>
              </a:ext>
            </a:extLst>
          </p:cNvPr>
          <p:cNvSpPr>
            <a:spLocks noGrp="1"/>
          </p:cNvSpPr>
          <p:nvPr>
            <p:ph type="dt" sz="quarter" idx="1"/>
          </p:nvPr>
        </p:nvSpPr>
        <p:spPr>
          <a:xfrm>
            <a:off x="4020650" y="1"/>
            <a:ext cx="3076976" cy="513789"/>
          </a:xfrm>
          <a:prstGeom prst="rect">
            <a:avLst/>
          </a:prstGeom>
        </p:spPr>
        <p:txBody>
          <a:bodyPr vert="horz" lIns="95491" tIns="47745" rIns="95491" bIns="47745" rtlCol="0"/>
          <a:lstStyle>
            <a:lvl1pPr algn="r">
              <a:defRPr sz="1300"/>
            </a:lvl1pPr>
          </a:lstStyle>
          <a:p>
            <a:fld id="{45D221D8-ADBF-4D06-A3D0-59A68E0B2354}" type="datetimeFigureOut">
              <a:rPr kumimoji="1" lang="ja-JP" altLang="en-US" smtClean="0"/>
              <a:t>2026/4/21</a:t>
            </a:fld>
            <a:endParaRPr kumimoji="1" lang="ja-JP" altLang="en-US"/>
          </a:p>
        </p:txBody>
      </p:sp>
      <p:sp>
        <p:nvSpPr>
          <p:cNvPr id="4" name="フッター プレースホルダー 3">
            <a:extLst>
              <a:ext uri="{FF2B5EF4-FFF2-40B4-BE49-F238E27FC236}">
                <a16:creationId xmlns:a16="http://schemas.microsoft.com/office/drawing/2014/main" id="{2298B4E7-7570-A5F8-CAA0-367B44A9BC5D}"/>
              </a:ext>
            </a:extLst>
          </p:cNvPr>
          <p:cNvSpPr>
            <a:spLocks noGrp="1"/>
          </p:cNvSpPr>
          <p:nvPr>
            <p:ph type="ftr" sz="quarter" idx="2"/>
          </p:nvPr>
        </p:nvSpPr>
        <p:spPr>
          <a:xfrm>
            <a:off x="0" y="9720825"/>
            <a:ext cx="3076978" cy="513789"/>
          </a:xfrm>
          <a:prstGeom prst="rect">
            <a:avLst/>
          </a:prstGeom>
        </p:spPr>
        <p:txBody>
          <a:bodyPr vert="horz" lIns="95491" tIns="47745" rIns="95491" bIns="47745" rtlCol="0" anchor="b"/>
          <a:lstStyle>
            <a:lvl1pPr algn="l">
              <a:defRPr sz="1300"/>
            </a:lvl1pPr>
          </a:lstStyle>
          <a:p>
            <a:endParaRPr kumimoji="1" lang="ja-JP" altLang="en-US"/>
          </a:p>
        </p:txBody>
      </p:sp>
      <p:sp>
        <p:nvSpPr>
          <p:cNvPr id="5" name="スライド番号プレースホルダー 4">
            <a:extLst>
              <a:ext uri="{FF2B5EF4-FFF2-40B4-BE49-F238E27FC236}">
                <a16:creationId xmlns:a16="http://schemas.microsoft.com/office/drawing/2014/main" id="{6BF1B43C-6496-F7D2-D668-6441E89CC754}"/>
              </a:ext>
            </a:extLst>
          </p:cNvPr>
          <p:cNvSpPr>
            <a:spLocks noGrp="1"/>
          </p:cNvSpPr>
          <p:nvPr>
            <p:ph type="sldNum" sz="quarter" idx="3"/>
          </p:nvPr>
        </p:nvSpPr>
        <p:spPr>
          <a:xfrm>
            <a:off x="4020650" y="9720825"/>
            <a:ext cx="3076976" cy="513789"/>
          </a:xfrm>
          <a:prstGeom prst="rect">
            <a:avLst/>
          </a:prstGeom>
        </p:spPr>
        <p:txBody>
          <a:bodyPr vert="horz" lIns="95491" tIns="47745" rIns="95491" bIns="47745" rtlCol="0" anchor="b"/>
          <a:lstStyle>
            <a:lvl1pPr algn="r">
              <a:defRPr sz="1300"/>
            </a:lvl1pPr>
          </a:lstStyle>
          <a:p>
            <a:fld id="{951A65F4-6E86-4AC7-9C72-067B0D52343F}" type="slidenum">
              <a:rPr kumimoji="1" lang="ja-JP" altLang="en-US" smtClean="0"/>
              <a:t>‹#›</a:t>
            </a:fld>
            <a:endParaRPr kumimoji="1" lang="ja-JP" altLang="en-US"/>
          </a:p>
        </p:txBody>
      </p:sp>
    </p:spTree>
    <p:extLst>
      <p:ext uri="{BB962C8B-B14F-4D97-AF65-F5344CB8AC3E}">
        <p14:creationId xmlns:p14="http://schemas.microsoft.com/office/powerpoint/2010/main" val="67841687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4" cy="513508"/>
          </a:xfrm>
          <a:prstGeom prst="rect">
            <a:avLst/>
          </a:prstGeom>
        </p:spPr>
        <p:txBody>
          <a:bodyPr vert="horz" lIns="95483" tIns="47741" rIns="95483" bIns="47741"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3" y="0"/>
            <a:ext cx="3076364" cy="513508"/>
          </a:xfrm>
          <a:prstGeom prst="rect">
            <a:avLst/>
          </a:prstGeom>
        </p:spPr>
        <p:txBody>
          <a:bodyPr vert="horz" lIns="95483" tIns="47741" rIns="95483" bIns="47741" rtlCol="0"/>
          <a:lstStyle>
            <a:lvl1pPr algn="r">
              <a:defRPr sz="1300"/>
            </a:lvl1pPr>
          </a:lstStyle>
          <a:p>
            <a:fld id="{A2991DDA-E445-431A-89E7-4E5DD9B056A0}" type="datetimeFigureOut">
              <a:rPr kumimoji="1" lang="ja-JP" altLang="en-US" smtClean="0"/>
              <a:t>2026/4/21</a:t>
            </a:fld>
            <a:endParaRPr kumimoji="1" lang="ja-JP" altLang="en-US"/>
          </a:p>
        </p:txBody>
      </p:sp>
      <p:sp>
        <p:nvSpPr>
          <p:cNvPr id="4" name="スライド イメージ プレースホルダー 3"/>
          <p:cNvSpPr>
            <a:spLocks noGrp="1" noRot="1" noChangeAspect="1"/>
          </p:cNvSpPr>
          <p:nvPr>
            <p:ph type="sldImg" idx="2"/>
          </p:nvPr>
        </p:nvSpPr>
        <p:spPr>
          <a:xfrm>
            <a:off x="481013" y="1279525"/>
            <a:ext cx="6137275" cy="3452813"/>
          </a:xfrm>
          <a:prstGeom prst="rect">
            <a:avLst/>
          </a:prstGeom>
          <a:noFill/>
          <a:ln w="12700">
            <a:solidFill>
              <a:prstClr val="black"/>
            </a:solidFill>
          </a:ln>
        </p:spPr>
        <p:txBody>
          <a:bodyPr vert="horz" lIns="95483" tIns="47741" rIns="95483" bIns="47741" rtlCol="0" anchor="ctr"/>
          <a:lstStyle/>
          <a:p>
            <a:endParaRPr lang="ja-JP" altLang="en-US"/>
          </a:p>
        </p:txBody>
      </p:sp>
      <p:sp>
        <p:nvSpPr>
          <p:cNvPr id="5" name="ノート プレースホルダー 4"/>
          <p:cNvSpPr>
            <a:spLocks noGrp="1"/>
          </p:cNvSpPr>
          <p:nvPr>
            <p:ph type="body" sz="quarter" idx="3"/>
          </p:nvPr>
        </p:nvSpPr>
        <p:spPr>
          <a:xfrm>
            <a:off x="709930" y="4925410"/>
            <a:ext cx="5679440" cy="4029879"/>
          </a:xfrm>
          <a:prstGeom prst="rect">
            <a:avLst/>
          </a:prstGeom>
        </p:spPr>
        <p:txBody>
          <a:bodyPr vert="horz" lIns="95483" tIns="47741" rIns="95483" bIns="4774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8"/>
            <a:ext cx="3076364" cy="513507"/>
          </a:xfrm>
          <a:prstGeom prst="rect">
            <a:avLst/>
          </a:prstGeom>
        </p:spPr>
        <p:txBody>
          <a:bodyPr vert="horz" lIns="95483" tIns="47741" rIns="95483" bIns="47741"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3" y="9721108"/>
            <a:ext cx="3076364" cy="513507"/>
          </a:xfrm>
          <a:prstGeom prst="rect">
            <a:avLst/>
          </a:prstGeom>
        </p:spPr>
        <p:txBody>
          <a:bodyPr vert="horz" lIns="95483" tIns="47741" rIns="95483" bIns="47741" rtlCol="0" anchor="b"/>
          <a:lstStyle>
            <a:lvl1pPr algn="r">
              <a:defRPr sz="1300"/>
            </a:lvl1pPr>
          </a:lstStyle>
          <a:p>
            <a:fld id="{2D979F32-FE49-4F8C-AB69-705CC6BCB1ED}" type="slidenum">
              <a:rPr kumimoji="1" lang="ja-JP" altLang="en-US" smtClean="0"/>
              <a:t>‹#›</a:t>
            </a:fld>
            <a:endParaRPr kumimoji="1" lang="ja-JP" altLang="en-US"/>
          </a:p>
        </p:txBody>
      </p:sp>
    </p:spTree>
    <p:extLst>
      <p:ext uri="{BB962C8B-B14F-4D97-AF65-F5344CB8AC3E}">
        <p14:creationId xmlns:p14="http://schemas.microsoft.com/office/powerpoint/2010/main" val="100242785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093190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lash Card以外">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7ECF7A8C-69DF-1662-51DD-EAE718C24D43}"/>
              </a:ext>
            </a:extLst>
          </p:cNvPr>
          <p:cNvSpPr/>
          <p:nvPr userDrawn="1"/>
        </p:nvSpPr>
        <p:spPr>
          <a:xfrm>
            <a:off x="0" y="0"/>
            <a:ext cx="12192000" cy="36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dirty="0">
              <a:solidFill>
                <a:schemeClr val="tx1">
                  <a:lumMod val="75000"/>
                  <a:lumOff val="25000"/>
                </a:schemeClr>
              </a:solidFill>
            </a:endParaRPr>
          </a:p>
        </p:txBody>
      </p:sp>
    </p:spTree>
    <p:extLst>
      <p:ext uri="{BB962C8B-B14F-4D97-AF65-F5344CB8AC3E}">
        <p14:creationId xmlns:p14="http://schemas.microsoft.com/office/powerpoint/2010/main" val="486221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794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タイトルと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134125-E7B1-4B62-A886-CF2D5C2E99E8}"/>
              </a:ext>
            </a:extLst>
          </p:cNvPr>
          <p:cNvSpPr>
            <a:spLocks noGrp="1"/>
          </p:cNvSpPr>
          <p:nvPr>
            <p:ph type="title"/>
          </p:nvPr>
        </p:nvSpPr>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8C55D73-446B-493A-9CBB-7187BE67A0DE}"/>
              </a:ext>
            </a:extLst>
          </p:cNvPr>
          <p:cNvSpPr>
            <a:spLocks noGrp="1"/>
          </p:cNvSpPr>
          <p:nvPr>
            <p:ph type="body" idx="1"/>
          </p:nvPr>
        </p:nvSpPr>
        <p:spPr/>
        <p:txBody>
          <a:bodyPr/>
          <a:lstStyle>
            <a:lvl1pPr>
              <a:defRPr>
                <a:effectLst>
                  <a:outerShdw blurRad="50800" dist="38100" dir="2700000" algn="tl" rotWithShape="0">
                    <a:schemeClr val="bg1"/>
                  </a:outerShdw>
                </a:effectLst>
              </a:defRPr>
            </a:lvl1pPr>
            <a:lvl2pPr>
              <a:defRPr>
                <a:effectLst>
                  <a:outerShdw blurRad="50800" dist="38100" dir="2700000" algn="tl" rotWithShape="0">
                    <a:schemeClr val="bg1"/>
                  </a:outerShdw>
                </a:effectLst>
              </a:defRPr>
            </a:lvl2pPr>
            <a:lvl3pPr>
              <a:defRPr>
                <a:effectLst>
                  <a:outerShdw blurRad="50800" dist="38100" dir="2700000" algn="tl" rotWithShape="0">
                    <a:schemeClr val="bg1"/>
                  </a:outerShdw>
                </a:effectLst>
              </a:defRPr>
            </a:lvl3pPr>
            <a:lvl4pPr>
              <a:defRPr>
                <a:effectLst>
                  <a:outerShdw blurRad="50800" dist="38100" dir="2700000" algn="tl" rotWithShape="0">
                    <a:schemeClr val="bg1"/>
                  </a:outerShdw>
                </a:effectLst>
              </a:defRPr>
            </a:lvl4pPr>
            <a:lvl5pPr>
              <a:defRPr>
                <a:effectLst>
                  <a:outerShdw blurRad="50800" dist="38100" dir="2700000" algn="tl" rotWithShape="0">
                    <a:schemeClr val="bg1"/>
                  </a:outerShdw>
                </a:effectLst>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8B2CFBDE-B24B-4145-8E09-EC121CC875BD}"/>
              </a:ext>
            </a:extLst>
          </p:cNvPr>
          <p:cNvSpPr>
            <a:spLocks noGrp="1"/>
          </p:cNvSpPr>
          <p:nvPr>
            <p:ph type="dt" sz="half" idx="10"/>
          </p:nvPr>
        </p:nvSpPr>
        <p:spPr/>
        <p:txBody>
          <a:bodyPr/>
          <a:lstStyle/>
          <a:p>
            <a:fld id="{96E798EB-E2DC-49A8-8DEE-06AA989A379A}" type="datetimeFigureOut">
              <a:rPr kumimoji="1" lang="ja-JP" altLang="en-US" smtClean="0"/>
              <a:t>2026/4/21</a:t>
            </a:fld>
            <a:endParaRPr kumimoji="1" lang="ja-JP" altLang="en-US"/>
          </a:p>
        </p:txBody>
      </p:sp>
      <p:sp>
        <p:nvSpPr>
          <p:cNvPr id="5" name="フッター プレースホルダー 4">
            <a:extLst>
              <a:ext uri="{FF2B5EF4-FFF2-40B4-BE49-F238E27FC236}">
                <a16:creationId xmlns:a16="http://schemas.microsoft.com/office/drawing/2014/main" id="{5D60EF91-E989-466B-BEAF-5E462C4B0B9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CA98EED-DC80-4DC9-A570-5DED09CDCD2D}"/>
              </a:ext>
            </a:extLst>
          </p:cNvPr>
          <p:cNvSpPr>
            <a:spLocks noGrp="1"/>
          </p:cNvSpPr>
          <p:nvPr>
            <p:ph type="sldNum" sz="quarter" idx="12"/>
          </p:nvPr>
        </p:nvSpPr>
        <p:spPr/>
        <p:txBody>
          <a:bodyPr/>
          <a:lstStyle/>
          <a:p>
            <a:fld id="{4ACB5172-25CE-45C3-A511-943DFE6207A3}" type="slidenum">
              <a:rPr kumimoji="1" lang="ja-JP" altLang="en-US" smtClean="0"/>
              <a:t>‹#›</a:t>
            </a:fld>
            <a:endParaRPr kumimoji="1" lang="ja-JP" altLang="en-US"/>
          </a:p>
        </p:txBody>
      </p:sp>
    </p:spTree>
    <p:extLst>
      <p:ext uri="{BB962C8B-B14F-4D97-AF65-F5344CB8AC3E}">
        <p14:creationId xmlns:p14="http://schemas.microsoft.com/office/powerpoint/2010/main" val="5154269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7"/>
        </a:soli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7D21E46-B446-26A2-6353-675E99701D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1023A99-5C54-413B-2409-259F80E05E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2BC1D56-57A0-52E0-CE18-7A3D614779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531B8F-F477-4C04-A261-E85555849563}" type="datetimeFigureOut">
              <a:rPr kumimoji="1" lang="ja-JP" altLang="en-US" smtClean="0"/>
              <a:t>2026/4/21</a:t>
            </a:fld>
            <a:endParaRPr kumimoji="1" lang="ja-JP" altLang="en-US"/>
          </a:p>
        </p:txBody>
      </p:sp>
      <p:sp>
        <p:nvSpPr>
          <p:cNvPr id="5" name="フッター プレースホルダー 4">
            <a:extLst>
              <a:ext uri="{FF2B5EF4-FFF2-40B4-BE49-F238E27FC236}">
                <a16:creationId xmlns:a16="http://schemas.microsoft.com/office/drawing/2014/main" id="{C259D473-BA30-CE27-F5C4-F696457237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CAE608D-C1A6-914F-0D27-0BE43235A1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33DC03-F281-4903-8A7F-4D14E8AEFBC7}" type="slidenum">
              <a:rPr kumimoji="1" lang="ja-JP" altLang="en-US" smtClean="0"/>
              <a:t>‹#›</a:t>
            </a:fld>
            <a:endParaRPr kumimoji="1" lang="ja-JP" altLang="en-US"/>
          </a:p>
        </p:txBody>
      </p:sp>
    </p:spTree>
    <p:extLst>
      <p:ext uri="{BB962C8B-B14F-4D97-AF65-F5344CB8AC3E}">
        <p14:creationId xmlns:p14="http://schemas.microsoft.com/office/powerpoint/2010/main" val="2334489266"/>
      </p:ext>
    </p:extLst>
  </p:cSld>
  <p:clrMap bg1="lt1" tx1="dk1" bg2="lt2" tx2="dk2" accent1="accent1" accent2="accent2" accent3="accent3" accent4="accent4" accent5="accent5" accent6="accent6" hlink="hlink" folHlink="folHlink"/>
  <p:sldLayoutIdLst>
    <p:sldLayoutId id="2147483662" r:id="rId1"/>
    <p:sldLayoutId id="2147483668" r:id="rId2"/>
    <p:sldLayoutId id="2147483673" r:id="rId3"/>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75.xml"/><Relationship Id="rId13" Type="http://schemas.openxmlformats.org/officeDocument/2006/relationships/slide" Target="slide72.xml"/><Relationship Id="rId18" Type="http://schemas.openxmlformats.org/officeDocument/2006/relationships/slide" Target="slide92.xml"/><Relationship Id="rId26" Type="http://schemas.openxmlformats.org/officeDocument/2006/relationships/image" Target="../media/image1.svg"/><Relationship Id="rId3" Type="http://schemas.openxmlformats.org/officeDocument/2006/relationships/slide" Target="slide37.xml"/><Relationship Id="rId21" Type="http://schemas.openxmlformats.org/officeDocument/2006/relationships/slide" Target="slide82.xml"/><Relationship Id="rId7" Type="http://schemas.openxmlformats.org/officeDocument/2006/relationships/slide" Target="slide66.xml"/><Relationship Id="rId12" Type="http://schemas.openxmlformats.org/officeDocument/2006/relationships/slide" Target="slide35.xml"/><Relationship Id="rId17" Type="http://schemas.openxmlformats.org/officeDocument/2006/relationships/slide" Target="slide102.xml"/><Relationship Id="rId25" Type="http://schemas.openxmlformats.org/officeDocument/2006/relationships/slide" Target="slide129.xml"/><Relationship Id="rId2" Type="http://schemas.openxmlformats.org/officeDocument/2006/relationships/slide" Target="slide13.xml"/><Relationship Id="rId16" Type="http://schemas.openxmlformats.org/officeDocument/2006/relationships/slide" Target="slide114.xml"/><Relationship Id="rId20" Type="http://schemas.openxmlformats.org/officeDocument/2006/relationships/slide" Target="slide89.xml"/><Relationship Id="rId1" Type="http://schemas.openxmlformats.org/officeDocument/2006/relationships/slideLayout" Target="../slideLayouts/slideLayout1.xml"/><Relationship Id="rId6" Type="http://schemas.openxmlformats.org/officeDocument/2006/relationships/slide" Target="slide63.xml"/><Relationship Id="rId11" Type="http://schemas.openxmlformats.org/officeDocument/2006/relationships/slide" Target="slide5.xml"/><Relationship Id="rId24" Type="http://schemas.openxmlformats.org/officeDocument/2006/relationships/slide" Target="slide85.xml"/><Relationship Id="rId5" Type="http://schemas.openxmlformats.org/officeDocument/2006/relationships/slide" Target="slide41.xml"/><Relationship Id="rId15" Type="http://schemas.openxmlformats.org/officeDocument/2006/relationships/slide" Target="slide99.xml"/><Relationship Id="rId23" Type="http://schemas.openxmlformats.org/officeDocument/2006/relationships/slide" Target="slide112.xml"/><Relationship Id="rId10" Type="http://schemas.openxmlformats.org/officeDocument/2006/relationships/slide" Target="slide2.xml"/><Relationship Id="rId19" Type="http://schemas.openxmlformats.org/officeDocument/2006/relationships/slide" Target="slide96.xml"/><Relationship Id="rId4" Type="http://schemas.openxmlformats.org/officeDocument/2006/relationships/slide" Target="slide52.xml"/><Relationship Id="rId9" Type="http://schemas.openxmlformats.org/officeDocument/2006/relationships/slide" Target="slide79.xml"/><Relationship Id="rId14" Type="http://schemas.openxmlformats.org/officeDocument/2006/relationships/slide" Target="slide70.xml"/><Relationship Id="rId22" Type="http://schemas.openxmlformats.org/officeDocument/2006/relationships/slide" Target="slide108.xml"/><Relationship Id="rId27" Type="http://schemas.openxmlformats.org/officeDocument/2006/relationships/slide" Target="slide87.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slide" Target="slide1.xml"/><Relationship Id="rId4" Type="http://schemas.openxmlformats.org/officeDocument/2006/relationships/image" Target="../media/image5.jpg"/><Relationship Id="rId9"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40.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slide" Target="slide1.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41.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slide" Target="slide1.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9.png"/><Relationship Id="rId2" Type="http://schemas.microsoft.com/office/2007/relationships/media" Target="../media/media42.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slide" Target="slide1.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0.png"/><Relationship Id="rId2" Type="http://schemas.microsoft.com/office/2007/relationships/media" Target="../media/media43.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slide" Target="slide1.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1.png"/><Relationship Id="rId2" Type="http://schemas.microsoft.com/office/2007/relationships/media" Target="../media/media44.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slide" Target="slide1.xml"/></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slide" Target="sl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2.png"/><Relationship Id="rId5" Type="http://schemas.openxmlformats.org/officeDocument/2006/relationships/slide" Target="slide1.xml"/><Relationship Id="rId4" Type="http://schemas.openxmlformats.org/officeDocument/2006/relationships/image" Target="../media/image42.png"/></Relationships>
</file>

<file path=ppt/slides/_rels/slide1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slide" Target="slide1.xml"/></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slide" Target="slide1.xml"/></Relationships>
</file>

<file path=ppt/slides/_rels/slide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slide" Target="slide1.xml"/></Relationships>
</file>

<file path=ppt/slides/_rels/slide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slide" Target="slide1.xml"/></Relationships>
</file>

<file path=ppt/slides/_rels/slide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slide" Target="slide1.xml"/></Relationships>
</file>

<file path=ppt/slides/_rels/slide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 Id="rId4" Type="http://schemas.openxmlformats.org/officeDocument/2006/relationships/hyperlink" Target="https://go.bun-eido.co.jp/c28043-1"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slide" Target="slide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slide" Target="slide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slide" Target="slide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slide" Target="slide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slide" Target="slide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slide" Target="slide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slide" Target="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slide" Target="slide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slide" Target="slide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slide" Target="slide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slide" Target="slide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slide" Target="slide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slide" Target="slide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slide" Target="slide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2.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slide" Target="slide1.xml"/></Relationships>
</file>

<file path=ppt/slides/_rels/slide5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slide" Target="slide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slide" Target="slide1.xml"/></Relationships>
</file>

<file path=ppt/slides/_rels/slide5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slide" Target="slide1.xml"/></Relationships>
</file>

<file path=ppt/slides/_rels/slide5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slide" Target="slide1.xml"/></Relationships>
</file>

<file path=ppt/slides/_rels/slide5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slide" Target="slide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1.xml"/><Relationship Id="rId7" Type="http://schemas.openxmlformats.org/officeDocument/2006/relationships/image" Target="../media/image8.jp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7.jpg"/><Relationship Id="rId5" Type="http://schemas.openxmlformats.org/officeDocument/2006/relationships/image" Target="../media/image6.jpg"/><Relationship Id="rId10" Type="http://schemas.openxmlformats.org/officeDocument/2006/relationships/image" Target="../media/image4.png"/><Relationship Id="rId4" Type="http://schemas.openxmlformats.org/officeDocument/2006/relationships/image" Target="../media/image5.jpg"/><Relationship Id="rId9" Type="http://schemas.openxmlformats.org/officeDocument/2006/relationships/image" Target="../media/image2.png"/></Relationships>
</file>

<file path=ppt/slides/_rels/slide6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slide" Target="slide1.xml"/></Relationships>
</file>

<file path=ppt/slides/_rels/slide6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slide" Target="slide1.xml"/></Relationships>
</file>

<file path=ppt/slides/_rels/slide6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slide" Target="slide1.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9.emf"/><Relationship Id="rId2" Type="http://schemas.microsoft.com/office/2007/relationships/media" Target="../media/media35.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5.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2.png"/><Relationship Id="rId2" Type="http://schemas.microsoft.com/office/2007/relationships/media" Target="../media/media36.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slide" Target="slide1.xml"/></Relationships>
</file>

<file path=ppt/slides/_rels/slide6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2.png"/><Relationship Id="rId2" Type="http://schemas.microsoft.com/office/2007/relationships/media" Target="../media/media36.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slide" Target="slide1.xml"/></Relationships>
</file>

<file path=ppt/slides/_rels/slide6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2.png"/><Relationship Id="rId2" Type="http://schemas.microsoft.com/office/2007/relationships/media" Target="../media/media36.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 Target="slide1.xml"/><Relationship Id="rId5" Type="http://schemas.openxmlformats.org/officeDocument/2006/relationships/image" Target="../media/image10.png"/><Relationship Id="rId4" Type="http://schemas.openxmlformats.org/officeDocument/2006/relationships/image" Target="../media/image9.emf"/><Relationship Id="rId9"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 Id="rId5" Type="http://schemas.openxmlformats.org/officeDocument/2006/relationships/image" Target="../media/image31.svg"/><Relationship Id="rId4" Type="http://schemas.openxmlformats.org/officeDocument/2006/relationships/image" Target="../media/image30.sv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 Id="rId5" Type="http://schemas.openxmlformats.org/officeDocument/2006/relationships/image" Target="../media/image31.svg"/><Relationship Id="rId4" Type="http://schemas.openxmlformats.org/officeDocument/2006/relationships/image" Target="../media/image30.sv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slide" Target="slide1.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microsoft.com/office/2007/relationships/media" Target="../media/media38.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slide" Target="slide1.xml"/><Relationship Id="rId4" Type="http://schemas.openxmlformats.org/officeDocument/2006/relationships/image" Target="../media/image10.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microsoft.com/office/2007/relationships/media" Target="../media/media38.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slide" Target="slide1.xml"/><Relationship Id="rId4" Type="http://schemas.openxmlformats.org/officeDocument/2006/relationships/image" Target="../media/image10.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 Target="slide1.xml"/><Relationship Id="rId5" Type="http://schemas.openxmlformats.org/officeDocument/2006/relationships/image" Target="../media/image10.png"/><Relationship Id="rId4" Type="http://schemas.openxmlformats.org/officeDocument/2006/relationships/image" Target="../media/image13.emf"/><Relationship Id="rId9"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2.emf"/><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2.emf"/><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9.mp4"/><Relationship Id="rId1" Type="http://schemas.openxmlformats.org/officeDocument/2006/relationships/video" Target="NULL" TargetMode="Externa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slide" Target="slide1.xm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 Target="slide1.xml"/><Relationship Id="rId5" Type="http://schemas.openxmlformats.org/officeDocument/2006/relationships/image" Target="../media/image10.png"/><Relationship Id="rId4" Type="http://schemas.openxmlformats.org/officeDocument/2006/relationships/image" Target="../media/image7.jpg"/><Relationship Id="rId9"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eg"/></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8.jp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8.jp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8.jp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0ADA584D-7E34-E001-D552-F68CE55EC6B7}"/>
              </a:ext>
            </a:extLst>
          </p:cNvPr>
          <p:cNvSpPr/>
          <p:nvPr/>
        </p:nvSpPr>
        <p:spPr>
          <a:xfrm>
            <a:off x="10461534" y="2240970"/>
            <a:ext cx="1429740" cy="4250100"/>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chemeClr val="tx1">
                  <a:lumMod val="75000"/>
                  <a:lumOff val="25000"/>
                </a:schemeClr>
              </a:solidFill>
            </a:endParaRPr>
          </a:p>
        </p:txBody>
      </p:sp>
      <p:sp>
        <p:nvSpPr>
          <p:cNvPr id="31" name="正方形/長方形 30">
            <a:extLst>
              <a:ext uri="{FF2B5EF4-FFF2-40B4-BE49-F238E27FC236}">
                <a16:creationId xmlns:a16="http://schemas.microsoft.com/office/drawing/2014/main" id="{4CC73B4E-D7A1-5AD9-2FF6-86F95A301D92}"/>
              </a:ext>
            </a:extLst>
          </p:cNvPr>
          <p:cNvSpPr/>
          <p:nvPr/>
        </p:nvSpPr>
        <p:spPr>
          <a:xfrm>
            <a:off x="233920" y="3106459"/>
            <a:ext cx="8640000" cy="72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chemeClr val="tx1">
                  <a:lumMod val="75000"/>
                  <a:lumOff val="25000"/>
                </a:schemeClr>
              </a:solidFill>
            </a:endParaRPr>
          </a:p>
        </p:txBody>
      </p:sp>
      <p:sp>
        <p:nvSpPr>
          <p:cNvPr id="32" name="正方形/長方形 31">
            <a:extLst>
              <a:ext uri="{FF2B5EF4-FFF2-40B4-BE49-F238E27FC236}">
                <a16:creationId xmlns:a16="http://schemas.microsoft.com/office/drawing/2014/main" id="{1AC4241F-BC37-9975-3022-8EA531683DCC}"/>
              </a:ext>
            </a:extLst>
          </p:cNvPr>
          <p:cNvSpPr/>
          <p:nvPr/>
        </p:nvSpPr>
        <p:spPr>
          <a:xfrm>
            <a:off x="233920" y="3995386"/>
            <a:ext cx="8640000" cy="72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chemeClr val="tx1">
                  <a:lumMod val="75000"/>
                  <a:lumOff val="25000"/>
                </a:schemeClr>
              </a:solidFill>
            </a:endParaRPr>
          </a:p>
        </p:txBody>
      </p:sp>
      <p:sp>
        <p:nvSpPr>
          <p:cNvPr id="33" name="正方形/長方形 32">
            <a:extLst>
              <a:ext uri="{FF2B5EF4-FFF2-40B4-BE49-F238E27FC236}">
                <a16:creationId xmlns:a16="http://schemas.microsoft.com/office/drawing/2014/main" id="{1635D127-3198-3844-39E9-0198A9C8377F}"/>
              </a:ext>
            </a:extLst>
          </p:cNvPr>
          <p:cNvSpPr/>
          <p:nvPr/>
        </p:nvSpPr>
        <p:spPr>
          <a:xfrm>
            <a:off x="228934" y="4884313"/>
            <a:ext cx="8640000" cy="72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chemeClr val="tx1">
                  <a:lumMod val="75000"/>
                  <a:lumOff val="25000"/>
                </a:schemeClr>
              </a:solidFill>
            </a:endParaRPr>
          </a:p>
        </p:txBody>
      </p:sp>
      <p:sp>
        <p:nvSpPr>
          <p:cNvPr id="34" name="正方形/長方形 33">
            <a:extLst>
              <a:ext uri="{FF2B5EF4-FFF2-40B4-BE49-F238E27FC236}">
                <a16:creationId xmlns:a16="http://schemas.microsoft.com/office/drawing/2014/main" id="{1879C384-AFEB-2EA5-D1A2-5ED048275CFB}"/>
              </a:ext>
            </a:extLst>
          </p:cNvPr>
          <p:cNvSpPr/>
          <p:nvPr/>
        </p:nvSpPr>
        <p:spPr>
          <a:xfrm>
            <a:off x="233241" y="5771070"/>
            <a:ext cx="8640000" cy="72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chemeClr val="tx1">
                  <a:lumMod val="75000"/>
                  <a:lumOff val="25000"/>
                </a:schemeClr>
              </a:solidFill>
            </a:endParaRPr>
          </a:p>
        </p:txBody>
      </p:sp>
      <p:sp>
        <p:nvSpPr>
          <p:cNvPr id="28" name="正方形/長方形 27">
            <a:extLst>
              <a:ext uri="{FF2B5EF4-FFF2-40B4-BE49-F238E27FC236}">
                <a16:creationId xmlns:a16="http://schemas.microsoft.com/office/drawing/2014/main" id="{2A30B884-9465-434F-0B85-8285ED88EDA2}"/>
              </a:ext>
            </a:extLst>
          </p:cNvPr>
          <p:cNvSpPr/>
          <p:nvPr/>
        </p:nvSpPr>
        <p:spPr>
          <a:xfrm>
            <a:off x="230477" y="2240970"/>
            <a:ext cx="8640000" cy="72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chemeClr val="tx1">
                  <a:lumMod val="75000"/>
                  <a:lumOff val="25000"/>
                </a:schemeClr>
              </a:solidFill>
            </a:endParaRPr>
          </a:p>
        </p:txBody>
      </p:sp>
      <p:sp>
        <p:nvSpPr>
          <p:cNvPr id="5" name="正方形/長方形 4">
            <a:extLst>
              <a:ext uri="{FF2B5EF4-FFF2-40B4-BE49-F238E27FC236}">
                <a16:creationId xmlns:a16="http://schemas.microsoft.com/office/drawing/2014/main" id="{5FB96B8F-98F0-3C0B-6EBF-A648645B800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1/Introduction, Part 1</a:t>
            </a:r>
          </a:p>
        </p:txBody>
      </p:sp>
      <p:sp>
        <p:nvSpPr>
          <p:cNvPr id="13" name="テキスト ボックス 12">
            <a:extLst>
              <a:ext uri="{FF2B5EF4-FFF2-40B4-BE49-F238E27FC236}">
                <a16:creationId xmlns:a16="http://schemas.microsoft.com/office/drawing/2014/main" id="{6027E21F-2F61-68C4-6735-0D71C52118E0}"/>
              </a:ext>
            </a:extLst>
          </p:cNvPr>
          <p:cNvSpPr txBox="1"/>
          <p:nvPr/>
        </p:nvSpPr>
        <p:spPr>
          <a:xfrm>
            <a:off x="1918400" y="555829"/>
            <a:ext cx="8123096" cy="1569660"/>
          </a:xfrm>
          <a:prstGeom prst="rect">
            <a:avLst/>
          </a:prstGeom>
          <a:noFill/>
        </p:spPr>
        <p:txBody>
          <a:bodyPr wrap="square" rtlCol="0" anchor="ctr">
            <a:spAutoFit/>
          </a:bodyPr>
          <a:lstStyle/>
          <a:p>
            <a:r>
              <a:rPr kumimoji="1" lang="en-US" altLang="ja-JP" sz="48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Communication with</a:t>
            </a:r>
          </a:p>
          <a:p>
            <a:r>
              <a:rPr kumimoji="1" lang="en-US" altLang="ja-JP" sz="48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People Around the World</a:t>
            </a:r>
            <a:endParaRPr kumimoji="1" lang="ja-JP" altLang="en-US" sz="48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
        <p:nvSpPr>
          <p:cNvPr id="14" name="四角形: 角を丸くする 13">
            <a:hlinkClick r:id="rId2" action="ppaction://hlinksldjump"/>
            <a:extLst>
              <a:ext uri="{FF2B5EF4-FFF2-40B4-BE49-F238E27FC236}">
                <a16:creationId xmlns:a16="http://schemas.microsoft.com/office/drawing/2014/main" id="{766F9927-E931-1760-99A2-2F891B23E2DC}"/>
              </a:ext>
            </a:extLst>
          </p:cNvPr>
          <p:cNvSpPr/>
          <p:nvPr/>
        </p:nvSpPr>
        <p:spPr>
          <a:xfrm>
            <a:off x="585972" y="3196459"/>
            <a:ext cx="252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Flashcards</a:t>
            </a:r>
            <a:endParaRPr kumimoji="1" lang="ja-JP" altLang="en-US" sz="1600" b="1" dirty="0">
              <a:latin typeface="UD デジタル 教科書体 NK-B" panose="02020700000000000000" pitchFamily="18" charset="-128"/>
              <a:ea typeface="UD デジタル 教科書体 NK-B" panose="02020700000000000000" pitchFamily="18" charset="-128"/>
            </a:endParaRPr>
          </a:p>
        </p:txBody>
      </p:sp>
      <p:sp>
        <p:nvSpPr>
          <p:cNvPr id="17" name="四角形: 角を丸くする 16">
            <a:hlinkClick r:id="rId3" action="ppaction://hlinksldjump"/>
            <a:extLst>
              <a:ext uri="{FF2B5EF4-FFF2-40B4-BE49-F238E27FC236}">
                <a16:creationId xmlns:a16="http://schemas.microsoft.com/office/drawing/2014/main" id="{B7D7BE1F-10AA-1AF8-45D1-FA745E25B0D2}"/>
              </a:ext>
            </a:extLst>
          </p:cNvPr>
          <p:cNvSpPr/>
          <p:nvPr/>
        </p:nvSpPr>
        <p:spPr>
          <a:xfrm>
            <a:off x="2623787" y="4084301"/>
            <a:ext cx="180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latin typeface="UD デジタル 教科書体 NK-B" panose="02020700000000000000" pitchFamily="18" charset="-128"/>
                <a:ea typeface="UD デジタル 教科書体 NK-B" panose="02020700000000000000" pitchFamily="18" charset="-128"/>
              </a:rPr>
              <a:t>Paragraph</a:t>
            </a:r>
            <a:endParaRPr kumimoji="1" lang="ja-JP" altLang="en-US" sz="1600" b="1" dirty="0">
              <a:latin typeface="UD デジタル 教科書体 NK-B" panose="02020700000000000000" pitchFamily="18" charset="-128"/>
              <a:ea typeface="UD デジタル 教科書体 NK-B" panose="02020700000000000000" pitchFamily="18" charset="-128"/>
            </a:endParaRPr>
          </a:p>
        </p:txBody>
      </p:sp>
      <p:sp>
        <p:nvSpPr>
          <p:cNvPr id="18" name="四角形: 角を丸くする 17">
            <a:hlinkClick r:id="rId4" action="ppaction://hlinksldjump"/>
            <a:extLst>
              <a:ext uri="{FF2B5EF4-FFF2-40B4-BE49-F238E27FC236}">
                <a16:creationId xmlns:a16="http://schemas.microsoft.com/office/drawing/2014/main" id="{D2F1FCF6-5FE0-2C26-C4A4-9AF35309712B}"/>
              </a:ext>
            </a:extLst>
          </p:cNvPr>
          <p:cNvSpPr/>
          <p:nvPr/>
        </p:nvSpPr>
        <p:spPr>
          <a:xfrm>
            <a:off x="6699416" y="4084301"/>
            <a:ext cx="180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latin typeface="UD デジタル 教科書体 NK-B" panose="02020700000000000000" pitchFamily="18" charset="-128"/>
                <a:ea typeface="UD デジタル 教科書体 NK-B" panose="02020700000000000000" pitchFamily="18" charset="-128"/>
              </a:rPr>
              <a:t>Phrase</a:t>
            </a:r>
            <a:endParaRPr kumimoji="1" lang="ja-JP" altLang="en-US" sz="1600" b="1" dirty="0">
              <a:latin typeface="UD デジタル 教科書体 NK-B" panose="02020700000000000000" pitchFamily="18" charset="-128"/>
              <a:ea typeface="UD デジタル 教科書体 NK-B" panose="02020700000000000000" pitchFamily="18" charset="-128"/>
            </a:endParaRPr>
          </a:p>
        </p:txBody>
      </p:sp>
      <p:sp>
        <p:nvSpPr>
          <p:cNvPr id="2" name="四角形: 角を丸くする 1">
            <a:hlinkClick r:id="rId5" action="ppaction://hlinksldjump"/>
            <a:extLst>
              <a:ext uri="{FF2B5EF4-FFF2-40B4-BE49-F238E27FC236}">
                <a16:creationId xmlns:a16="http://schemas.microsoft.com/office/drawing/2014/main" id="{971DB406-111A-0FC9-97D8-05579CA073D1}"/>
              </a:ext>
            </a:extLst>
          </p:cNvPr>
          <p:cNvSpPr/>
          <p:nvPr/>
        </p:nvSpPr>
        <p:spPr>
          <a:xfrm>
            <a:off x="4661602" y="4084301"/>
            <a:ext cx="180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Sentence</a:t>
            </a:r>
            <a:endParaRPr kumimoji="1" lang="ja-JP" altLang="en-US" sz="1600" b="1" dirty="0">
              <a:latin typeface="UD デジタル 教科書体 NK-B" panose="02020700000000000000" pitchFamily="18" charset="-128"/>
              <a:ea typeface="UD デジタル 教科書体 NK-B" panose="02020700000000000000" pitchFamily="18" charset="-128"/>
            </a:endParaRPr>
          </a:p>
        </p:txBody>
      </p:sp>
      <p:sp>
        <p:nvSpPr>
          <p:cNvPr id="7" name="四角形: 角を丸くする 6">
            <a:hlinkClick r:id="rId6" action="ppaction://hlinksldjump"/>
            <a:extLst>
              <a:ext uri="{FF2B5EF4-FFF2-40B4-BE49-F238E27FC236}">
                <a16:creationId xmlns:a16="http://schemas.microsoft.com/office/drawing/2014/main" id="{801E534B-42FC-167C-81E4-A42C99118E90}"/>
              </a:ext>
            </a:extLst>
          </p:cNvPr>
          <p:cNvSpPr/>
          <p:nvPr/>
        </p:nvSpPr>
        <p:spPr>
          <a:xfrm>
            <a:off x="584175" y="4951078"/>
            <a:ext cx="1801797"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Summary</a:t>
            </a:r>
          </a:p>
        </p:txBody>
      </p:sp>
      <p:sp>
        <p:nvSpPr>
          <p:cNvPr id="9" name="四角形: 角を丸くする 8">
            <a:hlinkClick r:id="rId7" action="ppaction://hlinksldjump"/>
            <a:extLst>
              <a:ext uri="{FF2B5EF4-FFF2-40B4-BE49-F238E27FC236}">
                <a16:creationId xmlns:a16="http://schemas.microsoft.com/office/drawing/2014/main" id="{E1719B81-8E44-664D-2E17-92B6B5CE3A14}"/>
              </a:ext>
            </a:extLst>
          </p:cNvPr>
          <p:cNvSpPr/>
          <p:nvPr/>
        </p:nvSpPr>
        <p:spPr>
          <a:xfrm>
            <a:off x="2623787" y="4951078"/>
            <a:ext cx="180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True or False</a:t>
            </a:r>
          </a:p>
        </p:txBody>
      </p:sp>
      <p:sp>
        <p:nvSpPr>
          <p:cNvPr id="11" name="四角形: 角を丸くする 10">
            <a:hlinkClick r:id="rId8" action="ppaction://hlinksldjump"/>
            <a:extLst>
              <a:ext uri="{FF2B5EF4-FFF2-40B4-BE49-F238E27FC236}">
                <a16:creationId xmlns:a16="http://schemas.microsoft.com/office/drawing/2014/main" id="{B7E23282-6529-CAB2-F1FC-7CE14C23A3EB}"/>
              </a:ext>
            </a:extLst>
          </p:cNvPr>
          <p:cNvSpPr/>
          <p:nvPr/>
        </p:nvSpPr>
        <p:spPr>
          <a:xfrm>
            <a:off x="585972" y="5867269"/>
            <a:ext cx="180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spc="-100" dirty="0">
                <a:latin typeface="UD デジタル 教科書体 NK-B" panose="02020700000000000000" pitchFamily="18" charset="-128"/>
                <a:ea typeface="UD デジタル 教科書体 NK-B" panose="02020700000000000000" pitchFamily="18" charset="-128"/>
              </a:rPr>
              <a:t>Comprehension</a:t>
            </a:r>
            <a:r>
              <a:rPr lang="ja-JP" altLang="en-US" sz="1600" b="1" spc="-100" dirty="0">
                <a:latin typeface="UD デジタル 教科書体 NK-B" panose="02020700000000000000" pitchFamily="18" charset="-128"/>
                <a:ea typeface="UD デジタル 教科書体 NK-B" panose="02020700000000000000" pitchFamily="18" charset="-128"/>
              </a:rPr>
              <a:t>　</a:t>
            </a:r>
            <a:r>
              <a:rPr lang="en-US" altLang="ja-JP" sz="1600" b="1" spc="-100" dirty="0">
                <a:latin typeface="UD デジタル 教科書体 NK-B" panose="02020700000000000000" pitchFamily="18" charset="-128"/>
                <a:ea typeface="UD デジタル 教科書体 NK-B" panose="02020700000000000000" pitchFamily="18" charset="-128"/>
              </a:rPr>
              <a:t>【</a:t>
            </a:r>
            <a:r>
              <a:rPr lang="ja-JP" altLang="en-US" sz="1600" b="1" spc="-100" dirty="0">
                <a:latin typeface="UD デジタル 教科書体 NK-B" panose="02020700000000000000" pitchFamily="18" charset="-128"/>
                <a:ea typeface="UD デジタル 教科書体 NK-B" panose="02020700000000000000" pitchFamily="18" charset="-128"/>
              </a:rPr>
              <a:t>１</a:t>
            </a:r>
            <a:r>
              <a:rPr lang="en-US" altLang="ja-JP" sz="1600" b="1" spc="-100" dirty="0">
                <a:latin typeface="UD デジタル 教科書体 NK-B" panose="02020700000000000000" pitchFamily="18" charset="-128"/>
                <a:ea typeface="UD デジタル 教科書体 NK-B" panose="02020700000000000000" pitchFamily="18" charset="-128"/>
              </a:rPr>
              <a:t>】</a:t>
            </a:r>
            <a:endParaRPr lang="en-US" altLang="ja-JP" sz="1600" b="1" dirty="0">
              <a:latin typeface="UD デジタル 教科書体 NK-B" panose="02020700000000000000" pitchFamily="18" charset="-128"/>
              <a:ea typeface="UD デジタル 教科書体 NK-B" panose="02020700000000000000" pitchFamily="18" charset="-128"/>
            </a:endParaRPr>
          </a:p>
        </p:txBody>
      </p:sp>
      <p:sp>
        <p:nvSpPr>
          <p:cNvPr id="15" name="四角形: 角を丸くする 14">
            <a:hlinkClick r:id="rId9" action="ppaction://hlinksldjump"/>
            <a:extLst>
              <a:ext uri="{FF2B5EF4-FFF2-40B4-BE49-F238E27FC236}">
                <a16:creationId xmlns:a16="http://schemas.microsoft.com/office/drawing/2014/main" id="{B147466B-7842-D188-02C9-29B24FF0B583}"/>
              </a:ext>
            </a:extLst>
          </p:cNvPr>
          <p:cNvSpPr/>
          <p:nvPr/>
        </p:nvSpPr>
        <p:spPr>
          <a:xfrm>
            <a:off x="2623787" y="5867269"/>
            <a:ext cx="180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spc="-100" dirty="0">
                <a:latin typeface="UD デジタル 教科書体 NK-B" panose="02020700000000000000" pitchFamily="18" charset="-128"/>
                <a:ea typeface="UD デジタル 教科書体 NK-B" panose="02020700000000000000" pitchFamily="18" charset="-128"/>
              </a:rPr>
              <a:t>Comprehension</a:t>
            </a:r>
            <a:r>
              <a:rPr lang="ja-JP" altLang="en-US" sz="1600" b="1" spc="-100" dirty="0">
                <a:latin typeface="UD デジタル 教科書体 NK-B" panose="02020700000000000000" pitchFamily="18" charset="-128"/>
                <a:ea typeface="UD デジタル 教科書体 NK-B" panose="02020700000000000000" pitchFamily="18" charset="-128"/>
              </a:rPr>
              <a:t>　</a:t>
            </a:r>
            <a:r>
              <a:rPr lang="en-US" altLang="ja-JP" sz="1600" b="1" spc="-100" dirty="0">
                <a:latin typeface="UD デジタル 教科書体 NK-B" panose="02020700000000000000" pitchFamily="18" charset="-128"/>
                <a:ea typeface="UD デジタル 教科書体 NK-B" panose="02020700000000000000" pitchFamily="18" charset="-128"/>
              </a:rPr>
              <a:t>【</a:t>
            </a:r>
            <a:r>
              <a:rPr lang="ja-JP" altLang="en-US" sz="1600" b="1" spc="-100" dirty="0">
                <a:latin typeface="UD デジタル 教科書体 NK-B" panose="02020700000000000000" pitchFamily="18" charset="-128"/>
                <a:ea typeface="UD デジタル 教科書体 NK-B" panose="02020700000000000000" pitchFamily="18" charset="-128"/>
              </a:rPr>
              <a:t>２</a:t>
            </a:r>
            <a:r>
              <a:rPr lang="en-US" altLang="ja-JP" sz="1600" b="1" spc="-100" dirty="0">
                <a:latin typeface="UD デジタル 教科書体 NK-B" panose="02020700000000000000" pitchFamily="18" charset="-128"/>
                <a:ea typeface="UD デジタル 教科書体 NK-B" panose="02020700000000000000" pitchFamily="18" charset="-128"/>
              </a:rPr>
              <a:t>】</a:t>
            </a:r>
            <a:endParaRPr kumimoji="1" lang="en-US" altLang="ja-JP" sz="1600" b="1" dirty="0">
              <a:latin typeface="UD デジタル 教科書体 NK-B" panose="02020700000000000000" pitchFamily="18" charset="-128"/>
              <a:ea typeface="UD デジタル 教科書体 NK-B" panose="02020700000000000000" pitchFamily="18" charset="-128"/>
            </a:endParaRPr>
          </a:p>
        </p:txBody>
      </p:sp>
      <p:sp>
        <p:nvSpPr>
          <p:cNvPr id="4" name="四角形: 角を丸くする 3">
            <a:hlinkClick r:id="rId10" action="ppaction://hlinksldjump"/>
            <a:extLst>
              <a:ext uri="{FF2B5EF4-FFF2-40B4-BE49-F238E27FC236}">
                <a16:creationId xmlns:a16="http://schemas.microsoft.com/office/drawing/2014/main" id="{EC4EF4F9-7738-2E14-3A0E-A9DEC1D1879F}"/>
              </a:ext>
            </a:extLst>
          </p:cNvPr>
          <p:cNvSpPr/>
          <p:nvPr/>
        </p:nvSpPr>
        <p:spPr>
          <a:xfrm>
            <a:off x="585973" y="2330970"/>
            <a:ext cx="2519999"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Oral Introduction</a:t>
            </a:r>
          </a:p>
        </p:txBody>
      </p:sp>
      <p:sp>
        <p:nvSpPr>
          <p:cNvPr id="21" name="四角形: 角を丸くする 20">
            <a:hlinkClick r:id="rId11" action="ppaction://hlinksldjump"/>
            <a:extLst>
              <a:ext uri="{FF2B5EF4-FFF2-40B4-BE49-F238E27FC236}">
                <a16:creationId xmlns:a16="http://schemas.microsoft.com/office/drawing/2014/main" id="{1F7CAAB9-EB24-B7A7-CF6D-E81F1A1A6FCA}"/>
              </a:ext>
            </a:extLst>
          </p:cNvPr>
          <p:cNvSpPr/>
          <p:nvPr/>
        </p:nvSpPr>
        <p:spPr>
          <a:xfrm>
            <a:off x="3290477" y="2330970"/>
            <a:ext cx="252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Warm-up</a:t>
            </a:r>
            <a:endParaRPr kumimoji="1" lang="ja-JP" altLang="en-US" sz="1600" b="1" dirty="0">
              <a:latin typeface="UD デジタル 教科書体 NK-B" panose="02020700000000000000" pitchFamily="18" charset="-128"/>
              <a:ea typeface="UD デジタル 教科書体 NK-B" panose="02020700000000000000" pitchFamily="18" charset="-128"/>
            </a:endParaRPr>
          </a:p>
        </p:txBody>
      </p:sp>
      <p:sp>
        <p:nvSpPr>
          <p:cNvPr id="3" name="四角形: 角を丸くする 2">
            <a:hlinkClick r:id="rId12" action="ppaction://hlinksldjump"/>
            <a:extLst>
              <a:ext uri="{FF2B5EF4-FFF2-40B4-BE49-F238E27FC236}">
                <a16:creationId xmlns:a16="http://schemas.microsoft.com/office/drawing/2014/main" id="{0CEC3A6B-B8C1-7BB5-9632-B0E131778932}"/>
              </a:ext>
            </a:extLst>
          </p:cNvPr>
          <p:cNvSpPr/>
          <p:nvPr/>
        </p:nvSpPr>
        <p:spPr>
          <a:xfrm>
            <a:off x="585972" y="4084301"/>
            <a:ext cx="180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latin typeface="UD デジタル 教科書体 NK-B" panose="02020700000000000000" pitchFamily="18" charset="-128"/>
                <a:ea typeface="UD デジタル 教科書体 NK-B" panose="02020700000000000000" pitchFamily="18" charset="-128"/>
              </a:rPr>
              <a:t>Text Scroll</a:t>
            </a:r>
            <a:endParaRPr kumimoji="1" lang="ja-JP" altLang="en-US" sz="1600" b="1" dirty="0">
              <a:latin typeface="UD デジタル 教科書体 NK-B" panose="02020700000000000000" pitchFamily="18" charset="-128"/>
              <a:ea typeface="UD デジタル 教科書体 NK-B" panose="02020700000000000000" pitchFamily="18" charset="-128"/>
            </a:endParaRPr>
          </a:p>
        </p:txBody>
      </p:sp>
      <p:sp>
        <p:nvSpPr>
          <p:cNvPr id="8" name="四角形: 角を丸くする 7">
            <a:hlinkClick r:id="rId13" action="ppaction://hlinksldjump"/>
            <a:extLst>
              <a:ext uri="{FF2B5EF4-FFF2-40B4-BE49-F238E27FC236}">
                <a16:creationId xmlns:a16="http://schemas.microsoft.com/office/drawing/2014/main" id="{92BB886F-DDDF-0214-4180-98B630CA8E56}"/>
              </a:ext>
            </a:extLst>
          </p:cNvPr>
          <p:cNvSpPr/>
          <p:nvPr/>
        </p:nvSpPr>
        <p:spPr>
          <a:xfrm>
            <a:off x="6699416" y="4943456"/>
            <a:ext cx="180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Paragraph </a:t>
            </a:r>
            <a:r>
              <a:rPr lang="en-US" altLang="ja-JP" sz="1600" b="1" dirty="0">
                <a:latin typeface="UD デジタル 教科書体 NK-B" panose="02020700000000000000" pitchFamily="18" charset="-128"/>
                <a:ea typeface="UD デジタル 教科書体 NK-B" panose="02020700000000000000" pitchFamily="18" charset="-128"/>
              </a:rPr>
              <a:t>Chart</a:t>
            </a:r>
            <a:endParaRPr kumimoji="1" lang="en-US" altLang="ja-JP" sz="1600" b="1" dirty="0">
              <a:latin typeface="UD デジタル 教科書体 NK-B" panose="02020700000000000000" pitchFamily="18" charset="-128"/>
              <a:ea typeface="UD デジタル 教科書体 NK-B" panose="02020700000000000000" pitchFamily="18" charset="-128"/>
            </a:endParaRPr>
          </a:p>
        </p:txBody>
      </p:sp>
      <p:sp>
        <p:nvSpPr>
          <p:cNvPr id="10" name="四角形: 角を丸くする 9">
            <a:hlinkClick r:id="rId14" action="ppaction://hlinksldjump"/>
            <a:extLst>
              <a:ext uri="{FF2B5EF4-FFF2-40B4-BE49-F238E27FC236}">
                <a16:creationId xmlns:a16="http://schemas.microsoft.com/office/drawing/2014/main" id="{438023DF-6692-EE8A-5F22-8C608DB1C165}"/>
              </a:ext>
            </a:extLst>
          </p:cNvPr>
          <p:cNvSpPr/>
          <p:nvPr/>
        </p:nvSpPr>
        <p:spPr>
          <a:xfrm>
            <a:off x="4661602" y="4958372"/>
            <a:ext cx="180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latin typeface="UD デジタル 教科書体 NK-B" panose="02020700000000000000" pitchFamily="18" charset="-128"/>
                <a:ea typeface="UD デジタル 教科書体 NK-B" panose="02020700000000000000" pitchFamily="18" charset="-128"/>
              </a:rPr>
              <a:t>What is the topic?</a:t>
            </a:r>
            <a:endParaRPr kumimoji="1" lang="en-US" altLang="ja-JP" sz="1600" b="1" dirty="0">
              <a:latin typeface="UD デジタル 教科書体 NK-B" panose="02020700000000000000" pitchFamily="18" charset="-128"/>
              <a:ea typeface="UD デジタル 教科書体 NK-B" panose="02020700000000000000" pitchFamily="18" charset="-128"/>
            </a:endParaRPr>
          </a:p>
        </p:txBody>
      </p:sp>
      <p:sp>
        <p:nvSpPr>
          <p:cNvPr id="12" name="正方形/長方形 11">
            <a:extLst>
              <a:ext uri="{FF2B5EF4-FFF2-40B4-BE49-F238E27FC236}">
                <a16:creationId xmlns:a16="http://schemas.microsoft.com/office/drawing/2014/main" id="{27CF79B1-9CCB-988E-7755-A1269509C52A}"/>
              </a:ext>
            </a:extLst>
          </p:cNvPr>
          <p:cNvSpPr/>
          <p:nvPr/>
        </p:nvSpPr>
        <p:spPr>
          <a:xfrm>
            <a:off x="9031794" y="2240970"/>
            <a:ext cx="1429740" cy="4250100"/>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chemeClr val="tx1">
                  <a:lumMod val="75000"/>
                  <a:lumOff val="25000"/>
                </a:schemeClr>
              </a:solidFill>
            </a:endParaRPr>
          </a:p>
        </p:txBody>
      </p:sp>
      <p:sp>
        <p:nvSpPr>
          <p:cNvPr id="16" name="四角形: 角を丸くする 15">
            <a:hlinkClick r:id="rId15" action="ppaction://hlinksldjump"/>
            <a:extLst>
              <a:ext uri="{FF2B5EF4-FFF2-40B4-BE49-F238E27FC236}">
                <a16:creationId xmlns:a16="http://schemas.microsoft.com/office/drawing/2014/main" id="{2C9E063A-6BF3-898E-1725-E6123E3D67D7}"/>
              </a:ext>
            </a:extLst>
          </p:cNvPr>
          <p:cNvSpPr/>
          <p:nvPr/>
        </p:nvSpPr>
        <p:spPr>
          <a:xfrm>
            <a:off x="9136925" y="5266642"/>
            <a:ext cx="1185670" cy="51174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UD デジタル 教科書体 NK-B" panose="02020700000000000000" pitchFamily="18" charset="-128"/>
                <a:ea typeface="UD デジタル 教科書体 NK-B" panose="02020700000000000000" pitchFamily="18" charset="-128"/>
              </a:rPr>
              <a:t>パラフレーズ</a:t>
            </a:r>
            <a:endParaRPr kumimoji="1" lang="en-US" altLang="ja-JP" sz="1200" b="1" dirty="0">
              <a:latin typeface="UD デジタル 教科書体 NK-B" panose="02020700000000000000" pitchFamily="18" charset="-128"/>
              <a:ea typeface="UD デジタル 教科書体 NK-B" panose="02020700000000000000" pitchFamily="18" charset="-128"/>
            </a:endParaRPr>
          </a:p>
          <a:p>
            <a:pPr algn="ctr"/>
            <a:r>
              <a:rPr lang="ja-JP" altLang="en-US" sz="1200" b="1" dirty="0">
                <a:latin typeface="UD デジタル 教科書体 NK-B" panose="02020700000000000000" pitchFamily="18" charset="-128"/>
                <a:ea typeface="UD デジタル 教科書体 NK-B" panose="02020700000000000000" pitchFamily="18" charset="-128"/>
              </a:rPr>
              <a:t>（</a:t>
            </a:r>
            <a:r>
              <a:rPr lang="en-US" altLang="ja-JP" sz="1200" b="1" dirty="0">
                <a:latin typeface="UD デジタル 教科書体 NK-B" panose="02020700000000000000" pitchFamily="18" charset="-128"/>
                <a:ea typeface="UD デジタル 教科書体 NK-B" panose="02020700000000000000" pitchFamily="18" charset="-128"/>
              </a:rPr>
              <a:t>AI</a:t>
            </a:r>
            <a:r>
              <a:rPr lang="ja-JP" altLang="en-US" sz="1200" b="1" dirty="0">
                <a:latin typeface="UD デジタル 教科書体 NK-B" panose="02020700000000000000" pitchFamily="18" charset="-128"/>
                <a:ea typeface="UD デジタル 教科書体 NK-B" panose="02020700000000000000" pitchFamily="18" charset="-128"/>
              </a:rPr>
              <a:t>）</a:t>
            </a:r>
            <a:endParaRPr kumimoji="1" lang="en-US" altLang="ja-JP" sz="1200" b="1" dirty="0">
              <a:latin typeface="UD デジタル 教科書体 NK-B" panose="02020700000000000000" pitchFamily="18" charset="-128"/>
              <a:ea typeface="UD デジタル 教科書体 NK-B" panose="02020700000000000000" pitchFamily="18" charset="-128"/>
            </a:endParaRPr>
          </a:p>
        </p:txBody>
      </p:sp>
      <p:sp>
        <p:nvSpPr>
          <p:cNvPr id="19" name="四角形: 角を丸くする 18">
            <a:hlinkClick r:id="rId16" action="ppaction://hlinksldjump"/>
            <a:extLst>
              <a:ext uri="{FF2B5EF4-FFF2-40B4-BE49-F238E27FC236}">
                <a16:creationId xmlns:a16="http://schemas.microsoft.com/office/drawing/2014/main" id="{81C5B45B-7C92-A104-9C83-B8EC63159D05}"/>
              </a:ext>
            </a:extLst>
          </p:cNvPr>
          <p:cNvSpPr/>
          <p:nvPr/>
        </p:nvSpPr>
        <p:spPr>
          <a:xfrm>
            <a:off x="10572224" y="3488405"/>
            <a:ext cx="1185670" cy="515886"/>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UD デジタル 教科書体 NK-B" panose="02020700000000000000" pitchFamily="18" charset="-128"/>
                <a:ea typeface="UD デジタル 教科書体 NK-B" panose="02020700000000000000" pitchFamily="18" charset="-128"/>
              </a:rPr>
              <a:t>新出語</a:t>
            </a:r>
            <a:r>
              <a:rPr lang="ja-JP" altLang="en-US" sz="1200" b="1" dirty="0">
                <a:latin typeface="UD デジタル 教科書体 NK-B" panose="02020700000000000000" pitchFamily="18" charset="-128"/>
                <a:ea typeface="UD デジタル 教科書体 NK-B" panose="02020700000000000000" pitchFamily="18" charset="-128"/>
              </a:rPr>
              <a:t> 英英</a:t>
            </a:r>
            <a:endParaRPr kumimoji="1" lang="en-US" altLang="ja-JP" sz="1200" b="1" dirty="0">
              <a:latin typeface="UD デジタル 教科書体 NK-B" panose="02020700000000000000" pitchFamily="18" charset="-128"/>
              <a:ea typeface="UD デジタル 教科書体 NK-B" panose="02020700000000000000" pitchFamily="18" charset="-128"/>
            </a:endParaRPr>
          </a:p>
        </p:txBody>
      </p:sp>
      <p:sp>
        <p:nvSpPr>
          <p:cNvPr id="20" name="四角形: 角を丸くする 19">
            <a:hlinkClick r:id="rId17" action="ppaction://hlinksldjump"/>
            <a:extLst>
              <a:ext uri="{FF2B5EF4-FFF2-40B4-BE49-F238E27FC236}">
                <a16:creationId xmlns:a16="http://schemas.microsoft.com/office/drawing/2014/main" id="{A830A080-BFA6-AF6B-2983-E750B7E3F140}"/>
              </a:ext>
            </a:extLst>
          </p:cNvPr>
          <p:cNvSpPr/>
          <p:nvPr/>
        </p:nvSpPr>
        <p:spPr>
          <a:xfrm>
            <a:off x="9136925" y="4674782"/>
            <a:ext cx="1185670" cy="51174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UD デジタル 教科書体 NK-B" panose="02020700000000000000" pitchFamily="18" charset="-128"/>
                <a:ea typeface="UD デジタル 教科書体 NK-B" panose="02020700000000000000" pitchFamily="18" charset="-128"/>
              </a:rPr>
              <a:t>本文</a:t>
            </a:r>
            <a:endParaRPr kumimoji="1" lang="en-US" altLang="ja-JP" sz="1200" b="1" dirty="0">
              <a:latin typeface="UD デジタル 教科書体 NK-B" panose="02020700000000000000" pitchFamily="18" charset="-128"/>
              <a:ea typeface="UD デジタル 教科書体 NK-B" panose="02020700000000000000" pitchFamily="18" charset="-128"/>
            </a:endParaRPr>
          </a:p>
          <a:p>
            <a:pPr algn="ctr"/>
            <a:r>
              <a:rPr kumimoji="1" lang="ja-JP" altLang="en-US" sz="1200" b="1" dirty="0">
                <a:latin typeface="UD デジタル 教科書体 NK-B" panose="02020700000000000000" pitchFamily="18" charset="-128"/>
                <a:ea typeface="UD デジタル 教科書体 NK-B" panose="02020700000000000000" pitchFamily="18" charset="-128"/>
              </a:rPr>
              <a:t>補充問題</a:t>
            </a:r>
            <a:endParaRPr kumimoji="1" lang="en-US" altLang="ja-JP" sz="1200" b="1" dirty="0">
              <a:latin typeface="UD デジタル 教科書体 NK-B" panose="02020700000000000000" pitchFamily="18" charset="-128"/>
              <a:ea typeface="UD デジタル 教科書体 NK-B" panose="02020700000000000000" pitchFamily="18" charset="-128"/>
            </a:endParaRPr>
          </a:p>
        </p:txBody>
      </p:sp>
      <p:sp>
        <p:nvSpPr>
          <p:cNvPr id="22" name="四角形: 角を丸くする 21">
            <a:hlinkClick r:id="rId18" action="ppaction://hlinksldjump"/>
            <a:extLst>
              <a:ext uri="{FF2B5EF4-FFF2-40B4-BE49-F238E27FC236}">
                <a16:creationId xmlns:a16="http://schemas.microsoft.com/office/drawing/2014/main" id="{F669C988-6BA7-1EE1-7F59-2D11A0E8F613}"/>
              </a:ext>
            </a:extLst>
          </p:cNvPr>
          <p:cNvSpPr/>
          <p:nvPr/>
        </p:nvSpPr>
        <p:spPr>
          <a:xfrm>
            <a:off x="9136925" y="4082629"/>
            <a:ext cx="1185670" cy="51174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atin typeface="UD デジタル 教科書体 NK-B" panose="02020700000000000000" pitchFamily="18" charset="-128"/>
                <a:ea typeface="UD デジタル 教科書体 NK-B" panose="02020700000000000000" pitchFamily="18" charset="-128"/>
              </a:rPr>
              <a:t>導入</a:t>
            </a:r>
            <a:r>
              <a:rPr kumimoji="1" lang="ja-JP" altLang="en-US" sz="1200" b="1" dirty="0">
                <a:latin typeface="UD デジタル 教科書体 NK-B" panose="02020700000000000000" pitchFamily="18" charset="-128"/>
                <a:ea typeface="UD デジタル 教科書体 NK-B" panose="02020700000000000000" pitchFamily="18" charset="-128"/>
              </a:rPr>
              <a:t>写真</a:t>
            </a:r>
            <a:endParaRPr kumimoji="1" lang="en-US" altLang="ja-JP" sz="1200" b="1" dirty="0">
              <a:latin typeface="UD デジタル 教科書体 NK-B" panose="02020700000000000000" pitchFamily="18" charset="-128"/>
              <a:ea typeface="UD デジタル 教科書体 NK-B" panose="02020700000000000000" pitchFamily="18" charset="-128"/>
            </a:endParaRPr>
          </a:p>
          <a:p>
            <a:pPr algn="ctr"/>
            <a:r>
              <a:rPr kumimoji="1" lang="ja-JP" altLang="en-US" sz="1200" b="1" dirty="0">
                <a:latin typeface="UD デジタル 教科書体 NK-B" panose="02020700000000000000" pitchFamily="18" charset="-128"/>
                <a:ea typeface="UD デジタル 教科書体 NK-B" panose="02020700000000000000" pitchFamily="18" charset="-128"/>
              </a:rPr>
              <a:t>補充問題</a:t>
            </a:r>
            <a:endParaRPr kumimoji="1" lang="en-US" altLang="ja-JP" sz="1200" b="1" dirty="0">
              <a:latin typeface="UD デジタル 教科書体 NK-B" panose="02020700000000000000" pitchFamily="18" charset="-128"/>
              <a:ea typeface="UD デジタル 教科書体 NK-B" panose="02020700000000000000" pitchFamily="18" charset="-128"/>
            </a:endParaRPr>
          </a:p>
        </p:txBody>
      </p:sp>
      <p:sp>
        <p:nvSpPr>
          <p:cNvPr id="24" name="四角形: 角を丸くする 23">
            <a:hlinkClick r:id="rId19" action="ppaction://hlinksldjump"/>
            <a:extLst>
              <a:ext uri="{FF2B5EF4-FFF2-40B4-BE49-F238E27FC236}">
                <a16:creationId xmlns:a16="http://schemas.microsoft.com/office/drawing/2014/main" id="{D9C27A4D-32B6-A550-0F6F-F6B2CF6E2BFD}"/>
              </a:ext>
            </a:extLst>
          </p:cNvPr>
          <p:cNvSpPr/>
          <p:nvPr/>
        </p:nvSpPr>
        <p:spPr>
          <a:xfrm>
            <a:off x="9142484" y="3487888"/>
            <a:ext cx="1185670" cy="51174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latin typeface="UD デジタル 教科書体 NK-B" panose="02020700000000000000" pitchFamily="18" charset="-128"/>
                <a:ea typeface="UD デジタル 教科書体 NK-B" panose="02020700000000000000" pitchFamily="18" charset="-128"/>
              </a:rPr>
              <a:t>Small</a:t>
            </a:r>
            <a:r>
              <a:rPr kumimoji="1" lang="ja-JP" altLang="en-US" sz="1200" b="1" dirty="0">
                <a:latin typeface="UD デジタル 教科書体 NK-B" panose="02020700000000000000" pitchFamily="18" charset="-128"/>
                <a:ea typeface="UD デジタル 教科書体 NK-B" panose="02020700000000000000" pitchFamily="18" charset="-128"/>
              </a:rPr>
              <a:t> </a:t>
            </a:r>
            <a:r>
              <a:rPr kumimoji="1" lang="en-US" altLang="ja-JP" sz="1200" b="1" dirty="0">
                <a:latin typeface="UD デジタル 教科書体 NK-B" panose="02020700000000000000" pitchFamily="18" charset="-128"/>
                <a:ea typeface="UD デジタル 教科書体 NK-B" panose="02020700000000000000" pitchFamily="18" charset="-128"/>
              </a:rPr>
              <a:t>Talk</a:t>
            </a:r>
            <a:endParaRPr kumimoji="1" lang="en-US" altLang="ja-JP" sz="1200" b="1" spc="-30" dirty="0">
              <a:latin typeface="UD デジタル 教科書体 NK-B" panose="02020700000000000000" pitchFamily="18" charset="-128"/>
              <a:ea typeface="UD デジタル 教科書体 NK-B" panose="02020700000000000000" pitchFamily="18" charset="-128"/>
            </a:endParaRPr>
          </a:p>
        </p:txBody>
      </p:sp>
      <p:sp>
        <p:nvSpPr>
          <p:cNvPr id="25" name="四角形: 角を丸くする 24">
            <a:hlinkClick r:id="rId20" action="ppaction://hlinksldjump"/>
            <a:extLst>
              <a:ext uri="{FF2B5EF4-FFF2-40B4-BE49-F238E27FC236}">
                <a16:creationId xmlns:a16="http://schemas.microsoft.com/office/drawing/2014/main" id="{E68C52F7-7000-CDAC-0144-E976BD935F5F}"/>
              </a:ext>
            </a:extLst>
          </p:cNvPr>
          <p:cNvSpPr/>
          <p:nvPr/>
        </p:nvSpPr>
        <p:spPr>
          <a:xfrm>
            <a:off x="9142484" y="2899876"/>
            <a:ext cx="1185670" cy="507603"/>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atin typeface="UD デジタル 教科書体 NK-B" panose="02020700000000000000" pitchFamily="18" charset="-128"/>
                <a:ea typeface="UD デジタル 教科書体 NK-B" panose="02020700000000000000" pitchFamily="18" charset="-128"/>
              </a:rPr>
              <a:t>本文</a:t>
            </a:r>
            <a:r>
              <a:rPr lang="en-US" altLang="ja-JP" sz="1200" b="1" dirty="0">
                <a:latin typeface="UD デジタル 教科書体 NK-B" panose="02020700000000000000" pitchFamily="18" charset="-128"/>
                <a:ea typeface="UD デジタル 教科書体 NK-B" panose="02020700000000000000" pitchFamily="18" charset="-128"/>
              </a:rPr>
              <a:t>PDF</a:t>
            </a:r>
            <a:endParaRPr kumimoji="1" lang="en-US" altLang="ja-JP" sz="1200" b="1" dirty="0">
              <a:latin typeface="UD デジタル 教科書体 NK-B" panose="02020700000000000000" pitchFamily="18" charset="-128"/>
              <a:ea typeface="UD デジタル 教科書体 NK-B" panose="02020700000000000000" pitchFamily="18" charset="-128"/>
            </a:endParaRPr>
          </a:p>
        </p:txBody>
      </p:sp>
      <p:sp>
        <p:nvSpPr>
          <p:cNvPr id="26" name="四角形: 角を丸くする 25">
            <a:hlinkClick r:id="rId21" action="ppaction://hlinksldjump"/>
            <a:extLst>
              <a:ext uri="{FF2B5EF4-FFF2-40B4-BE49-F238E27FC236}">
                <a16:creationId xmlns:a16="http://schemas.microsoft.com/office/drawing/2014/main" id="{C5688F55-4B6F-3C1D-B912-22426AAC1901}"/>
              </a:ext>
            </a:extLst>
          </p:cNvPr>
          <p:cNvSpPr/>
          <p:nvPr/>
        </p:nvSpPr>
        <p:spPr>
          <a:xfrm>
            <a:off x="4661602" y="5842988"/>
            <a:ext cx="180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Grammar</a:t>
            </a:r>
          </a:p>
        </p:txBody>
      </p:sp>
      <p:sp>
        <p:nvSpPr>
          <p:cNvPr id="39" name="四角形: 角を丸くする 38">
            <a:hlinkClick r:id="rId22" action="ppaction://hlinksldjump"/>
            <a:extLst>
              <a:ext uri="{FF2B5EF4-FFF2-40B4-BE49-F238E27FC236}">
                <a16:creationId xmlns:a16="http://schemas.microsoft.com/office/drawing/2014/main" id="{DDCDAF62-1FC1-E91E-4A83-E1DD0782EF9C}"/>
              </a:ext>
            </a:extLst>
          </p:cNvPr>
          <p:cNvSpPr/>
          <p:nvPr/>
        </p:nvSpPr>
        <p:spPr>
          <a:xfrm>
            <a:off x="10577821" y="2307723"/>
            <a:ext cx="1185670" cy="51174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latin typeface="UD デジタル 教科書体 NK-B" panose="02020700000000000000" pitchFamily="18" charset="-128"/>
                <a:ea typeface="UD デジタル 教科書体 NK-B" panose="02020700000000000000" pitchFamily="18" charset="-128"/>
              </a:rPr>
              <a:t>IDIOM</a:t>
            </a:r>
          </a:p>
          <a:p>
            <a:pPr algn="ctr"/>
            <a:r>
              <a:rPr kumimoji="1" lang="ja-JP" altLang="en-US" sz="1200" b="1" dirty="0">
                <a:latin typeface="UD デジタル 教科書体 NK-B" panose="02020700000000000000" pitchFamily="18" charset="-128"/>
                <a:ea typeface="UD デジタル 教科書体 NK-B" panose="02020700000000000000" pitchFamily="18" charset="-128"/>
              </a:rPr>
              <a:t>トレーニング</a:t>
            </a:r>
            <a:endParaRPr kumimoji="1" lang="en-US" altLang="ja-JP" sz="1200" b="1" dirty="0">
              <a:latin typeface="UD デジタル 教科書体 NK-B" panose="02020700000000000000" pitchFamily="18" charset="-128"/>
              <a:ea typeface="UD デジタル 教科書体 NK-B" panose="02020700000000000000" pitchFamily="18" charset="-128"/>
            </a:endParaRPr>
          </a:p>
        </p:txBody>
      </p:sp>
      <p:sp>
        <p:nvSpPr>
          <p:cNvPr id="41" name="四角形: 角を丸くする 40">
            <a:hlinkClick r:id="rId23" action="ppaction://hlinksldjump"/>
            <a:extLst>
              <a:ext uri="{FF2B5EF4-FFF2-40B4-BE49-F238E27FC236}">
                <a16:creationId xmlns:a16="http://schemas.microsoft.com/office/drawing/2014/main" id="{D9282B47-2A23-FEF9-40E4-964B770A8112}"/>
              </a:ext>
            </a:extLst>
          </p:cNvPr>
          <p:cNvSpPr/>
          <p:nvPr/>
        </p:nvSpPr>
        <p:spPr>
          <a:xfrm>
            <a:off x="10577821" y="2895735"/>
            <a:ext cx="1185670" cy="51174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UD デジタル 教科書体 NK-B" panose="02020700000000000000" pitchFamily="18" charset="-128"/>
                <a:ea typeface="UD デジタル 教科書体 NK-B" panose="02020700000000000000" pitchFamily="18" charset="-128"/>
              </a:rPr>
              <a:t>不規則動詞</a:t>
            </a:r>
            <a:endParaRPr kumimoji="1" lang="en-US" altLang="ja-JP" sz="1200" b="1" dirty="0">
              <a:latin typeface="UD デジタル 教科書体 NK-B" panose="02020700000000000000" pitchFamily="18" charset="-128"/>
              <a:ea typeface="UD デジタル 教科書体 NK-B" panose="02020700000000000000" pitchFamily="18" charset="-128"/>
            </a:endParaRPr>
          </a:p>
          <a:p>
            <a:pPr algn="ctr"/>
            <a:r>
              <a:rPr kumimoji="1" lang="ja-JP" altLang="en-US" sz="1200" b="1" dirty="0">
                <a:latin typeface="UD デジタル 教科書体 NK-B" panose="02020700000000000000" pitchFamily="18" charset="-128"/>
                <a:ea typeface="UD デジタル 教科書体 NK-B" panose="02020700000000000000" pitchFamily="18" charset="-128"/>
              </a:rPr>
              <a:t>変化表</a:t>
            </a:r>
            <a:endParaRPr kumimoji="1" lang="en-US" altLang="ja-JP" sz="1200" b="1" spc="-30" dirty="0">
              <a:latin typeface="UD デジタル 教科書体 NK-B" panose="02020700000000000000" pitchFamily="18" charset="-128"/>
              <a:ea typeface="UD デジタル 教科書体 NK-B" panose="02020700000000000000" pitchFamily="18" charset="-128"/>
            </a:endParaRPr>
          </a:p>
        </p:txBody>
      </p:sp>
      <p:sp>
        <p:nvSpPr>
          <p:cNvPr id="27" name="四角形: 角を丸くする 26">
            <a:hlinkClick r:id="rId24" action="ppaction://hlinksldjump"/>
            <a:extLst>
              <a:ext uri="{FF2B5EF4-FFF2-40B4-BE49-F238E27FC236}">
                <a16:creationId xmlns:a16="http://schemas.microsoft.com/office/drawing/2014/main" id="{EC111FC4-AA65-E426-FCBF-024A709FA209}"/>
              </a:ext>
            </a:extLst>
          </p:cNvPr>
          <p:cNvSpPr/>
          <p:nvPr/>
        </p:nvSpPr>
        <p:spPr>
          <a:xfrm>
            <a:off x="6699416" y="5867269"/>
            <a:ext cx="1800000" cy="515886"/>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latin typeface="UD デジタル 教科書体 NK-B" panose="02020700000000000000" pitchFamily="18" charset="-128"/>
                <a:ea typeface="UD デジタル 教科書体 NK-B" panose="02020700000000000000" pitchFamily="18" charset="-128"/>
              </a:rPr>
              <a:t>Think and Share!</a:t>
            </a:r>
          </a:p>
        </p:txBody>
      </p:sp>
      <p:pic>
        <p:nvPicPr>
          <p:cNvPr id="6" name="グラフィックス 5" descr="チャット 単色塗りつぶし">
            <a:hlinkClick r:id="rId25" action="ppaction://hlinksldjump"/>
            <a:extLst>
              <a:ext uri="{FF2B5EF4-FFF2-40B4-BE49-F238E27FC236}">
                <a16:creationId xmlns:a16="http://schemas.microsoft.com/office/drawing/2014/main" id="{82F4AD8C-3E0C-74E2-6FEC-9EDF6540F957}"/>
              </a:ext>
            </a:extLst>
          </p:cNvPr>
          <p:cNvPicPr>
            <a:picLocks noChangeAspect="1"/>
          </p:cNvPicPr>
          <p:nvPr/>
        </p:nvPicPr>
        <p:blipFill>
          <a:blip>
            <a:extLst>
              <a:ext uri="{96DAC541-7B7A-43D3-8B79-37D633B846F1}">
                <asvg:svgBlip xmlns:asvg="http://schemas.microsoft.com/office/drawing/2016/SVG/main" r:embed="rId26"/>
              </a:ext>
            </a:extLst>
          </a:blip>
          <a:stretch>
            <a:fillRect/>
          </a:stretch>
        </p:blipFill>
        <p:spPr>
          <a:xfrm>
            <a:off x="11716987" y="-3618"/>
            <a:ext cx="404560" cy="404560"/>
          </a:xfrm>
          <a:prstGeom prst="rect">
            <a:avLst/>
          </a:prstGeom>
        </p:spPr>
      </p:pic>
      <p:sp>
        <p:nvSpPr>
          <p:cNvPr id="23" name="四角形: 角を丸くする 22">
            <a:hlinkClick r:id="rId27" action="ppaction://hlinksldjump"/>
            <a:extLst>
              <a:ext uri="{FF2B5EF4-FFF2-40B4-BE49-F238E27FC236}">
                <a16:creationId xmlns:a16="http://schemas.microsoft.com/office/drawing/2014/main" id="{0FAD0BE8-84EF-13B2-CCC8-C68A33DDA749}"/>
              </a:ext>
            </a:extLst>
          </p:cNvPr>
          <p:cNvSpPr/>
          <p:nvPr/>
        </p:nvSpPr>
        <p:spPr>
          <a:xfrm>
            <a:off x="9140477" y="2307722"/>
            <a:ext cx="1182118" cy="51174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atin typeface="UD デジタル 教科書体 NK-B" panose="02020700000000000000" pitchFamily="18" charset="-128"/>
                <a:ea typeface="UD デジタル 教科書体 NK-B" panose="02020700000000000000" pitchFamily="18" charset="-128"/>
              </a:rPr>
              <a:t>イントロ</a:t>
            </a:r>
            <a:r>
              <a:rPr kumimoji="1" lang="ja-JP" altLang="en-US" sz="1200" b="1" dirty="0">
                <a:latin typeface="UD デジタル 教科書体 NK-B" panose="02020700000000000000" pitchFamily="18" charset="-128"/>
                <a:ea typeface="UD デジタル 教科書体 NK-B" panose="02020700000000000000" pitchFamily="18" charset="-128"/>
              </a:rPr>
              <a:t>動画</a:t>
            </a:r>
            <a:endParaRPr kumimoji="1" lang="en-US" altLang="ja-JP" sz="1200" b="1" dirty="0">
              <a:latin typeface="UD デジタル 教科書体 NK-B" panose="02020700000000000000" pitchFamily="18" charset="-128"/>
              <a:ea typeface="UD デジタル 教科書体 NK-B" panose="02020700000000000000" pitchFamily="18" charset="-128"/>
            </a:endParaRPr>
          </a:p>
          <a:p>
            <a:pPr algn="ctr"/>
            <a:r>
              <a:rPr lang="ja-JP" altLang="en-US" sz="1200" b="1" dirty="0">
                <a:latin typeface="UD デジタル 教科書体 NK-B" panose="02020700000000000000" pitchFamily="18" charset="-128"/>
                <a:ea typeface="UD デジタル 教科書体 NK-B" panose="02020700000000000000" pitchFamily="18" charset="-128"/>
              </a:rPr>
              <a:t>（</a:t>
            </a:r>
            <a:r>
              <a:rPr lang="en-US" altLang="ja-JP" sz="1200" b="1" dirty="0">
                <a:latin typeface="UD デジタル 教科書体 NK-B" panose="02020700000000000000" pitchFamily="18" charset="-128"/>
                <a:ea typeface="UD デジタル 教科書体 NK-B" panose="02020700000000000000" pitchFamily="18" charset="-128"/>
              </a:rPr>
              <a:t>AI</a:t>
            </a:r>
            <a:r>
              <a:rPr lang="ja-JP" altLang="en-US" sz="1200" b="1" dirty="0">
                <a:latin typeface="UD デジタル 教科書体 NK-B" panose="02020700000000000000" pitchFamily="18" charset="-128"/>
                <a:ea typeface="UD デジタル 教科書体 NK-B" panose="02020700000000000000" pitchFamily="18" charset="-128"/>
              </a:rPr>
              <a:t>）</a:t>
            </a:r>
            <a:endParaRPr kumimoji="1" lang="ja-JP" altLang="en-US" sz="1200" b="1"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844492975"/>
      </p:ext>
    </p:extLst>
  </p:cSld>
  <p:clrMapOvr>
    <a:masterClrMapping/>
  </p:clrMapOvr>
  <p:transition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2">
            <a:extLst>
              <a:ext uri="{FF2B5EF4-FFF2-40B4-BE49-F238E27FC236}">
                <a16:creationId xmlns:a16="http://schemas.microsoft.com/office/drawing/2014/main" id="{8995D158-60FB-B268-9558-740FCC23CA01}"/>
              </a:ext>
            </a:extLst>
          </p:cNvPr>
          <p:cNvSpPr txBox="1">
            <a:spLocks/>
          </p:cNvSpPr>
          <p:nvPr/>
        </p:nvSpPr>
        <p:spPr>
          <a:xfrm>
            <a:off x="221998" y="5488218"/>
            <a:ext cx="7629229"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chemeClr val="tx1">
                    <a:lumMod val="75000"/>
                    <a:lumOff val="25000"/>
                  </a:schemeClr>
                </a:solidFill>
                <a:effectLst/>
              </a:rPr>
              <a:t>Answer</a:t>
            </a:r>
            <a:r>
              <a:rPr lang="ja-JP" altLang="en-US" sz="3600" kern="100" dirty="0">
                <a:solidFill>
                  <a:schemeClr val="tx1">
                    <a:lumMod val="75000"/>
                    <a:lumOff val="25000"/>
                  </a:schemeClr>
                </a:solidFill>
                <a:effectLst/>
              </a:rPr>
              <a:t>（                                  ）</a:t>
            </a:r>
            <a:endParaRPr lang="en-US" altLang="ja-JP" sz="3600" kern="100" dirty="0">
              <a:solidFill>
                <a:schemeClr val="tx1">
                  <a:lumMod val="75000"/>
                  <a:lumOff val="25000"/>
                </a:schemeClr>
              </a:solidFill>
              <a:effectLst/>
            </a:endParaRPr>
          </a:p>
        </p:txBody>
      </p:sp>
      <p:pic>
        <p:nvPicPr>
          <p:cNvPr id="4" name="図 3">
            <a:extLst>
              <a:ext uri="{FF2B5EF4-FFF2-40B4-BE49-F238E27FC236}">
                <a16:creationId xmlns:a16="http://schemas.microsoft.com/office/drawing/2014/main" id="{BE8C1B50-B75E-CD40-3D08-DC6ABF54E75B}"/>
              </a:ext>
            </a:extLst>
          </p:cNvPr>
          <p:cNvPicPr>
            <a:picLocks noChangeAspect="1"/>
          </p:cNvPicPr>
          <p:nvPr/>
        </p:nvPicPr>
        <p:blipFill rotWithShape="1">
          <a:blip r:embed="rId4">
            <a:extLst>
              <a:ext uri="{28A0092B-C50C-407E-A947-70E740481C1C}">
                <a14:useLocalDpi xmlns:a14="http://schemas.microsoft.com/office/drawing/2010/main" val="0"/>
              </a:ext>
            </a:extLst>
          </a:blip>
          <a:srcRect l="14159"/>
          <a:stretch/>
        </p:blipFill>
        <p:spPr>
          <a:xfrm>
            <a:off x="308007" y="1490445"/>
            <a:ext cx="4810689" cy="3457758"/>
          </a:xfrm>
          <a:prstGeom prst="rect">
            <a:avLst/>
          </a:prstGeom>
        </p:spPr>
      </p:pic>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a:t>
            </a:r>
            <a:r>
              <a:rPr kumimoji="1" lang="en-US" altLang="ja-JP" sz="1400" dirty="0">
                <a:solidFill>
                  <a:schemeClr val="tx1">
                    <a:lumMod val="75000"/>
                    <a:lumOff val="25000"/>
                  </a:schemeClr>
                </a:solidFill>
              </a:rPr>
              <a:t>Introduction/Warm-up</a:t>
            </a:r>
          </a:p>
        </p:txBody>
      </p:sp>
      <p:sp>
        <p:nvSpPr>
          <p:cNvPr id="15" name="テキスト プレースホルダー 2">
            <a:extLst>
              <a:ext uri="{FF2B5EF4-FFF2-40B4-BE49-F238E27FC236}">
                <a16:creationId xmlns:a16="http://schemas.microsoft.com/office/drawing/2014/main" id="{D2C74DDA-BEC1-5A79-2BD7-A5AAF570CDFC}"/>
              </a:ext>
            </a:extLst>
          </p:cNvPr>
          <p:cNvSpPr txBox="1">
            <a:spLocks/>
          </p:cNvSpPr>
          <p:nvPr/>
        </p:nvSpPr>
        <p:spPr>
          <a:xfrm>
            <a:off x="0" y="365989"/>
            <a:ext cx="12192000"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 1. Listen and choose the correct meaning for each picture.</a:t>
            </a:r>
          </a:p>
        </p:txBody>
      </p:sp>
      <p:sp>
        <p:nvSpPr>
          <p:cNvPr id="19" name="テキスト プレースホルダー 2">
            <a:extLst>
              <a:ext uri="{FF2B5EF4-FFF2-40B4-BE49-F238E27FC236}">
                <a16:creationId xmlns:a16="http://schemas.microsoft.com/office/drawing/2014/main" id="{558E16DC-53FC-988C-27B1-7EB29BC17DF6}"/>
              </a:ext>
            </a:extLst>
          </p:cNvPr>
          <p:cNvSpPr txBox="1">
            <a:spLocks/>
          </p:cNvSpPr>
          <p:nvPr/>
        </p:nvSpPr>
        <p:spPr>
          <a:xfrm>
            <a:off x="3037668" y="5488218"/>
            <a:ext cx="278833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3600" kern="100" dirty="0">
                <a:solidFill>
                  <a:srgbClr val="FF0000"/>
                </a:solidFill>
                <a:effectLst/>
              </a:rPr>
              <a:t>Good job!</a:t>
            </a:r>
          </a:p>
        </p:txBody>
      </p:sp>
      <p:sp>
        <p:nvSpPr>
          <p:cNvPr id="21" name="タイトル 1">
            <a:extLst>
              <a:ext uri="{FF2B5EF4-FFF2-40B4-BE49-F238E27FC236}">
                <a16:creationId xmlns:a16="http://schemas.microsoft.com/office/drawing/2014/main" id="{92B3FFFB-FE21-05CE-4041-60A341210DBA}"/>
              </a:ext>
            </a:extLst>
          </p:cNvPr>
          <p:cNvSpPr txBox="1">
            <a:spLocks/>
          </p:cNvSpPr>
          <p:nvPr/>
        </p:nvSpPr>
        <p:spPr>
          <a:xfrm>
            <a:off x="5118696" y="1490444"/>
            <a:ext cx="6851304" cy="3457758"/>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800" dirty="0">
                <a:solidFill>
                  <a:schemeClr val="tx1">
                    <a:lumMod val="75000"/>
                    <a:lumOff val="25000"/>
                  </a:schemeClr>
                </a:solidFill>
                <a:cs typeface="Times New Roman" panose="02020603050405020304" pitchFamily="18" charset="0"/>
              </a:rPr>
              <a:t>This gesture means “Good job!”  For example, you use it when you show that you are very happy about someone’s work.</a:t>
            </a:r>
            <a:endParaRPr lang="en-US" altLang="ja-JP" sz="3800" kern="100" dirty="0">
              <a:solidFill>
                <a:schemeClr val="tx1">
                  <a:lumMod val="75000"/>
                  <a:lumOff val="25000"/>
                </a:schemeClr>
              </a:solidFill>
            </a:endParaRPr>
          </a:p>
        </p:txBody>
      </p:sp>
      <p:sp>
        <p:nvSpPr>
          <p:cNvPr id="3" name="テキスト プレースホルダー 2">
            <a:extLst>
              <a:ext uri="{FF2B5EF4-FFF2-40B4-BE49-F238E27FC236}">
                <a16:creationId xmlns:a16="http://schemas.microsoft.com/office/drawing/2014/main" id="{1E7EEF2E-61AE-72EE-4AD3-C41DD2E30FDB}"/>
              </a:ext>
            </a:extLst>
          </p:cNvPr>
          <p:cNvSpPr txBox="1">
            <a:spLocks/>
          </p:cNvSpPr>
          <p:nvPr/>
        </p:nvSpPr>
        <p:spPr>
          <a:xfrm>
            <a:off x="356651" y="1579356"/>
            <a:ext cx="490133" cy="47422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D</a:t>
            </a:r>
          </a:p>
        </p:txBody>
      </p:sp>
      <p:pic>
        <p:nvPicPr>
          <p:cNvPr id="2" name="図 1">
            <a:hlinkClick r:id="rId5" action="ppaction://hlinksldjump"/>
            <a:extLst>
              <a:ext uri="{FF2B5EF4-FFF2-40B4-BE49-F238E27FC236}">
                <a16:creationId xmlns:a16="http://schemas.microsoft.com/office/drawing/2014/main" id="{ABF26405-A98E-2C48-55F2-29A4AD6C70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図 5">
            <a:extLst>
              <a:ext uri="{FF2B5EF4-FFF2-40B4-BE49-F238E27FC236}">
                <a16:creationId xmlns:a16="http://schemas.microsoft.com/office/drawing/2014/main" id="{00D3D39F-79F7-AAC1-BE6E-F1B879FE2A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9593" y="6120000"/>
            <a:ext cx="540000" cy="540000"/>
          </a:xfrm>
          <a:prstGeom prst="rect">
            <a:avLst/>
          </a:prstGeom>
        </p:spPr>
      </p:pic>
      <p:pic>
        <p:nvPicPr>
          <p:cNvPr id="7" name="図 6">
            <a:extLst>
              <a:ext uri="{FF2B5EF4-FFF2-40B4-BE49-F238E27FC236}">
                <a16:creationId xmlns:a16="http://schemas.microsoft.com/office/drawing/2014/main" id="{1573DE47-7B0E-4297-6CE9-D7A864FCCE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pic>
        <p:nvPicPr>
          <p:cNvPr id="9" name="L01_Warm-up">
            <a:hlinkClick r:id="" action="ppaction://media"/>
            <a:extLst>
              <a:ext uri="{FF2B5EF4-FFF2-40B4-BE49-F238E27FC236}">
                <a16:creationId xmlns:a16="http://schemas.microsoft.com/office/drawing/2014/main" id="{8CBF98A5-4283-1B16-9970-E3D30E8FFB6F}"/>
              </a:ext>
            </a:extLst>
          </p:cNvPr>
          <p:cNvPicPr>
            <a:picLocks noChangeAspect="1"/>
          </p:cNvPicPr>
          <p:nvPr>
            <a:audioFile r:link="rId1"/>
            <p:extLst>
              <p:ext uri="{DAA4B4D4-6D71-4841-9C94-3DE7FCFB9230}">
                <p14:media xmlns:p14="http://schemas.microsoft.com/office/powerpoint/2010/main" r:embed="rId2">
                  <p14:trim st="43200" end="1496.0625"/>
                </p14:media>
              </p:ext>
            </p:extLst>
          </p:nvPr>
        </p:nvPicPr>
        <p:blipFill>
          <a:blip r:embed="rId9">
            <a:extLst>
              <a:ext uri="{28A0092B-C50C-407E-A947-70E740481C1C}">
                <a14:useLocalDpi xmlns:a14="http://schemas.microsoft.com/office/drawing/2010/main" val="0"/>
              </a:ext>
            </a:extLst>
          </a:blip>
          <a:srcRect/>
          <a:stretch/>
        </p:blipFill>
        <p:spPr>
          <a:xfrm>
            <a:off x="5832068" y="6119994"/>
            <a:ext cx="533932" cy="540000"/>
          </a:xfrm>
          <a:prstGeom prst="rect">
            <a:avLst/>
          </a:prstGeom>
        </p:spPr>
      </p:pic>
    </p:spTree>
    <p:extLst>
      <p:ext uri="{BB962C8B-B14F-4D97-AF65-F5344CB8AC3E}">
        <p14:creationId xmlns:p14="http://schemas.microsoft.com/office/powerpoint/2010/main" val="2144402496"/>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695" fill="hold"/>
                                        <p:tgtEl>
                                          <p:spTgt spid="9"/>
                                        </p:tgtEl>
                                      </p:cBhvr>
                                    </p:cmd>
                                  </p:childTnLst>
                                </p:cTn>
                              </p:par>
                            </p:childTnLst>
                          </p:cTn>
                        </p:par>
                      </p:childTnLst>
                    </p:cTn>
                  </p:par>
                </p:childTnLst>
              </p:cTn>
              <p:nextCondLst>
                <p:cond evt="onClick" delay="0">
                  <p:tgtEl>
                    <p:spTgt spid="9"/>
                  </p:tgtEl>
                </p:cond>
              </p:nextCondLst>
            </p:seq>
            <p:audio>
              <p:cMediaNode vol="80000">
                <p:cTn id="25" fill="hold" display="0">
                  <p:stCondLst>
                    <p:cond delay="indefinite"/>
                  </p:stCondLst>
                  <p:endCondLst>
                    <p:cond evt="onStopAudio" delay="0">
                      <p:tgtEl>
                        <p:sldTgt/>
                      </p:tgtEl>
                    </p:cond>
                  </p:endCondLst>
                </p:cTn>
                <p:tgtEl>
                  <p:spTgt spid="9"/>
                </p:tgtEl>
              </p:cMediaNode>
            </p:audio>
          </p:childTnLst>
        </p:cTn>
      </p:par>
    </p:tnLst>
    <p:bldLst>
      <p:bldP spid="19" grpId="0"/>
      <p:bldP spid="19" grpId="1"/>
      <p:bldP spid="21" grpId="0"/>
      <p:bldP spid="21" grpId="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1600200"/>
            <a:ext cx="11520000" cy="451979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ja-JP" altLang="en-US" sz="3600" dirty="0">
                <a:solidFill>
                  <a:schemeClr val="tx1">
                    <a:lumMod val="75000"/>
                    <a:lumOff val="25000"/>
                  </a:schemeClr>
                </a:solidFill>
                <a:effectLst/>
                <a:cs typeface="Times New Roman" panose="02020603050405020304" pitchFamily="18" charset="0"/>
              </a:rPr>
              <a:t>　　</a:t>
            </a:r>
            <a:r>
              <a:rPr lang="en-US" altLang="ja-JP" sz="3600" dirty="0">
                <a:solidFill>
                  <a:schemeClr val="tx1">
                    <a:lumMod val="75000"/>
                    <a:lumOff val="25000"/>
                  </a:schemeClr>
                </a:solidFill>
                <a:effectLst/>
                <a:cs typeface="Times New Roman" panose="02020603050405020304" pitchFamily="18" charset="0"/>
              </a:rPr>
              <a:t>“Hello, it’s nice to see you.”  “Good morning, how are you?”  “What’s new?”  You greet other people every day, don’t you?  Greetings are the first step in good communication.</a:t>
            </a:r>
          </a:p>
          <a:p>
            <a:pPr>
              <a:lnSpc>
                <a:spcPct val="120000"/>
              </a:lnSpc>
            </a:pPr>
            <a:r>
              <a:rPr lang="en-US" altLang="ja-JP" sz="3600" dirty="0">
                <a:solidFill>
                  <a:schemeClr val="tx1">
                    <a:lumMod val="75000"/>
                    <a:lumOff val="25000"/>
                  </a:schemeClr>
                </a:solidFill>
                <a:effectLst/>
                <a:cs typeface="Times New Roman" panose="02020603050405020304" pitchFamily="18" charset="0"/>
              </a:rPr>
              <a:t>Not only greetings but also daily expressions, like “Thank you,” “Excuse me,” and “I’m sorry,” are very important.</a:t>
            </a:r>
          </a:p>
        </p:txBody>
      </p:sp>
      <p:sp>
        <p:nvSpPr>
          <p:cNvPr id="10" name="正方形/長方形 9">
            <a:extLst>
              <a:ext uri="{FF2B5EF4-FFF2-40B4-BE49-F238E27FC236}">
                <a16:creationId xmlns:a16="http://schemas.microsoft.com/office/drawing/2014/main" id="{7E5792F6-E0D5-F115-E7D6-BA61E5CCB40C}"/>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a:t>
            </a:r>
            <a:r>
              <a:rPr lang="ja-JP" altLang="en-US" sz="1400" dirty="0">
                <a:solidFill>
                  <a:schemeClr val="tx1">
                    <a:lumMod val="75000"/>
                    <a:lumOff val="25000"/>
                  </a:schemeClr>
                </a:solidFill>
              </a:rPr>
              <a:t>パラフレーズ（</a:t>
            </a:r>
            <a:r>
              <a:rPr lang="en-US" altLang="ja-JP" sz="1400" dirty="0">
                <a:solidFill>
                  <a:schemeClr val="tx1">
                    <a:lumMod val="75000"/>
                    <a:lumOff val="25000"/>
                  </a:schemeClr>
                </a:solidFill>
              </a:rPr>
              <a:t>AI)</a:t>
            </a:r>
            <a:endParaRPr kumimoji="1" lang="en-US" altLang="ja-JP" sz="1400" dirty="0">
              <a:solidFill>
                <a:schemeClr val="tx1">
                  <a:lumMod val="75000"/>
                  <a:lumOff val="25000"/>
                </a:schemeClr>
              </a:solidFill>
            </a:endParaRPr>
          </a:p>
        </p:txBody>
      </p:sp>
      <p:pic>
        <p:nvPicPr>
          <p:cNvPr id="4" name="図 3">
            <a:hlinkClick r:id="rId2" action="ppaction://hlinksldjump"/>
            <a:extLst>
              <a:ext uri="{FF2B5EF4-FFF2-40B4-BE49-F238E27FC236}">
                <a16:creationId xmlns:a16="http://schemas.microsoft.com/office/drawing/2014/main" id="{80E2CCC9-A76E-FF52-F9C3-7107D2694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3" name="テキスト プレースホルダー 2">
            <a:extLst>
              <a:ext uri="{FF2B5EF4-FFF2-40B4-BE49-F238E27FC236}">
                <a16:creationId xmlns:a16="http://schemas.microsoft.com/office/drawing/2014/main" id="{F1E1694F-4146-4C65-254D-163E7C6F2B9F}"/>
              </a:ext>
            </a:extLst>
          </p:cNvPr>
          <p:cNvSpPr txBox="1">
            <a:spLocks/>
          </p:cNvSpPr>
          <p:nvPr/>
        </p:nvSpPr>
        <p:spPr>
          <a:xfrm>
            <a:off x="0" y="476250"/>
            <a:ext cx="12192000" cy="1123950"/>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3600" kern="100" dirty="0">
                <a:solidFill>
                  <a:schemeClr val="tx1">
                    <a:lumMod val="75000"/>
                    <a:lumOff val="25000"/>
                  </a:schemeClr>
                </a:solidFill>
                <a:effectLst/>
              </a:rPr>
              <a:t>What is the first step in good communication?</a:t>
            </a:r>
          </a:p>
        </p:txBody>
      </p:sp>
    </p:spTree>
    <p:extLst>
      <p:ext uri="{BB962C8B-B14F-4D97-AF65-F5344CB8AC3E}">
        <p14:creationId xmlns:p14="http://schemas.microsoft.com/office/powerpoint/2010/main" val="270151437"/>
      </p:ext>
    </p:extLst>
  </p:cSld>
  <p:clrMapOvr>
    <a:masterClrMapping/>
  </p:clrMapOvr>
  <p:transition advClick="0">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effectLst/>
                <a:cs typeface="Times New Roman" panose="02020603050405020304" pitchFamily="18" charset="0"/>
              </a:rPr>
              <a:t>They help us communicate better.</a:t>
            </a:r>
          </a:p>
          <a:p>
            <a:pPr>
              <a:lnSpc>
                <a:spcPct val="120000"/>
              </a:lnSpc>
            </a:pPr>
            <a:r>
              <a:rPr lang="ja-JP" altLang="en-US" sz="3600" dirty="0">
                <a:solidFill>
                  <a:schemeClr val="tx1">
                    <a:lumMod val="75000"/>
                    <a:lumOff val="25000"/>
                  </a:schemeClr>
                </a:solidFill>
                <a:cs typeface="Times New Roman" panose="02020603050405020304" pitchFamily="18" charset="0"/>
              </a:rPr>
              <a:t>　　</a:t>
            </a:r>
            <a:r>
              <a:rPr lang="en-US" altLang="ja-JP" sz="3600" dirty="0">
                <a:solidFill>
                  <a:schemeClr val="tx1">
                    <a:lumMod val="75000"/>
                    <a:lumOff val="25000"/>
                  </a:schemeClr>
                </a:solidFill>
                <a:effectLst/>
                <a:cs typeface="Times New Roman" panose="02020603050405020304" pitchFamily="18" charset="0"/>
              </a:rPr>
              <a:t>Every language has its own daily expressions.</a:t>
            </a:r>
            <a:r>
              <a:rPr lang="ja-JP" altLang="en-US" sz="3600" dirty="0">
                <a:solidFill>
                  <a:schemeClr val="tx1">
                    <a:lumMod val="75000"/>
                    <a:lumOff val="25000"/>
                  </a:schemeClr>
                </a:solidFill>
                <a:effectLst/>
                <a:cs typeface="Times New Roman" panose="02020603050405020304" pitchFamily="18" charset="0"/>
              </a:rPr>
              <a:t>　</a:t>
            </a:r>
            <a:r>
              <a:rPr lang="en-US" altLang="ja-JP" sz="3600" dirty="0">
                <a:solidFill>
                  <a:schemeClr val="tx1">
                    <a:lumMod val="75000"/>
                    <a:lumOff val="25000"/>
                  </a:schemeClr>
                </a:solidFill>
                <a:effectLst/>
                <a:cs typeface="Times New Roman" panose="02020603050405020304" pitchFamily="18" charset="0"/>
              </a:rPr>
              <a:t>But can we always translate a phrase correctly into another language?  Let’s look at a common Japanese phrase, “</a:t>
            </a:r>
            <a:r>
              <a:rPr lang="en-US" altLang="ja-JP" sz="3600" i="1" dirty="0" err="1">
                <a:solidFill>
                  <a:schemeClr val="tx1">
                    <a:lumMod val="75000"/>
                    <a:lumOff val="25000"/>
                  </a:schemeClr>
                </a:solidFill>
                <a:effectLst/>
                <a:cs typeface="Times New Roman" panose="02020603050405020304" pitchFamily="18" charset="0"/>
              </a:rPr>
              <a:t>Sumimasen</a:t>
            </a:r>
            <a:r>
              <a:rPr lang="en-US" altLang="ja-JP" sz="3600" dirty="0">
                <a:solidFill>
                  <a:schemeClr val="tx1">
                    <a:lumMod val="75000"/>
                    <a:lumOff val="25000"/>
                  </a:schemeClr>
                </a:solidFill>
                <a:effectLst/>
                <a:cs typeface="Times New Roman" panose="02020603050405020304" pitchFamily="18" charset="0"/>
              </a:rPr>
              <a:t>.”</a:t>
            </a:r>
          </a:p>
          <a:p>
            <a:pPr>
              <a:lnSpc>
                <a:spcPct val="120000"/>
              </a:lnSpc>
            </a:pPr>
            <a:endParaRPr lang="en-US" altLang="ja-JP" sz="3600" dirty="0">
              <a:solidFill>
                <a:schemeClr val="tx1">
                  <a:lumMod val="75000"/>
                  <a:lumOff val="25000"/>
                </a:schemeClr>
              </a:solidFill>
              <a:effectLst/>
              <a:cs typeface="Times New Roman" panose="02020603050405020304" pitchFamily="18" charset="0"/>
            </a:endParaRPr>
          </a:p>
        </p:txBody>
      </p:sp>
      <p:sp>
        <p:nvSpPr>
          <p:cNvPr id="11" name="正方形/長方形 10">
            <a:extLst>
              <a:ext uri="{FF2B5EF4-FFF2-40B4-BE49-F238E27FC236}">
                <a16:creationId xmlns:a16="http://schemas.microsoft.com/office/drawing/2014/main" id="{685D50D2-2634-02FC-2721-5A061A4F716D}"/>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a:t>
            </a:r>
            <a:r>
              <a:rPr lang="ja-JP" altLang="en-US" sz="1400" dirty="0">
                <a:solidFill>
                  <a:schemeClr val="tx1">
                    <a:lumMod val="75000"/>
                    <a:lumOff val="25000"/>
                  </a:schemeClr>
                </a:solidFill>
              </a:rPr>
              <a:t>パラフレーズ（</a:t>
            </a:r>
            <a:r>
              <a:rPr lang="en-US" altLang="ja-JP" sz="1400" dirty="0">
                <a:solidFill>
                  <a:schemeClr val="tx1">
                    <a:lumMod val="75000"/>
                    <a:lumOff val="25000"/>
                  </a:schemeClr>
                </a:solidFill>
              </a:rPr>
              <a:t>AI)</a:t>
            </a:r>
            <a:endParaRPr kumimoji="1" lang="ja-JP" altLang="en-US" sz="1400" dirty="0">
              <a:solidFill>
                <a:schemeClr val="tx1">
                  <a:lumMod val="75000"/>
                  <a:lumOff val="25000"/>
                </a:schemeClr>
              </a:solidFill>
            </a:endParaRPr>
          </a:p>
        </p:txBody>
      </p:sp>
      <p:pic>
        <p:nvPicPr>
          <p:cNvPr id="4" name="図 3">
            <a:hlinkClick r:id="rId2" action="ppaction://hlinksldjump"/>
            <a:extLst>
              <a:ext uri="{FF2B5EF4-FFF2-40B4-BE49-F238E27FC236}">
                <a16:creationId xmlns:a16="http://schemas.microsoft.com/office/drawing/2014/main" id="{8D31C13D-10FC-E2C8-83AC-BD171C9ED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878324813"/>
      </p:ext>
    </p:extLst>
  </p:cSld>
  <p:clrMapOvr>
    <a:masterClrMapping/>
  </p:clrMapOvr>
  <p:transition advClick="0">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latin typeface="UD デジタル 教科書体 NK-B" panose="02020700000000000000" pitchFamily="18" charset="-128"/>
                <a:ea typeface="UD デジタル 教科書体 NK-B" panose="02020700000000000000" pitchFamily="18" charset="-128"/>
              </a:rPr>
              <a:t>本文 補充問題</a:t>
            </a:r>
            <a:endParaRPr kumimoji="1" lang="en-US" altLang="ja-JP" sz="4000" b="1" dirty="0">
              <a:latin typeface="UD デジタル 教科書体 NK-B" panose="02020700000000000000" pitchFamily="18" charset="-128"/>
              <a:ea typeface="UD デジタル 教科書体 NK-B" panose="02020700000000000000" pitchFamily="18" charset="-128"/>
            </a:endParaRP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a:t>
            </a:r>
            <a:r>
              <a:rPr kumimoji="1" lang="ja-JP" altLang="en-US" sz="1400" dirty="0">
                <a:solidFill>
                  <a:schemeClr val="tx1">
                    <a:lumMod val="75000"/>
                    <a:lumOff val="25000"/>
                  </a:schemeClr>
                </a:solidFill>
              </a:rPr>
              <a:t>本文</a:t>
            </a:r>
            <a:r>
              <a:rPr lang="ja-JP" altLang="en-US" sz="1400" dirty="0">
                <a:solidFill>
                  <a:schemeClr val="tx1">
                    <a:lumMod val="75000"/>
                    <a:lumOff val="25000"/>
                  </a:schemeClr>
                </a:solidFill>
              </a:rPr>
              <a:t> 補充問題</a:t>
            </a:r>
            <a:endParaRPr kumimoji="1" lang="en-US" altLang="ja-JP" sz="1400" dirty="0">
              <a:solidFill>
                <a:schemeClr val="tx1">
                  <a:lumMod val="75000"/>
                  <a:lumOff val="25000"/>
                </a:schemeClr>
              </a:solidFill>
            </a:endParaRPr>
          </a:p>
        </p:txBody>
      </p:sp>
      <p:pic>
        <p:nvPicPr>
          <p:cNvPr id="3" name="図 2">
            <a:hlinkClick r:id="rId2" action="ppaction://hlinksldjump"/>
            <a:extLst>
              <a:ext uri="{FF2B5EF4-FFF2-40B4-BE49-F238E27FC236}">
                <a16:creationId xmlns:a16="http://schemas.microsoft.com/office/drawing/2014/main" id="{F6F11BF1-44A5-6E82-0FC4-99C0E1BEF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148625584"/>
      </p:ext>
    </p:extLst>
  </p:cSld>
  <p:clrMapOvr>
    <a:masterClrMapping/>
  </p:clrMapOvr>
  <p:transition advClick="0">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336000" y="3131851"/>
            <a:ext cx="11520000" cy="2211674"/>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None/>
            </a:pPr>
            <a:r>
              <a:rPr lang="en-US" altLang="ja-JP" sz="3600" kern="100" dirty="0">
                <a:solidFill>
                  <a:srgbClr val="FF0000"/>
                </a:solidFill>
                <a:effectLst/>
              </a:rPr>
              <a:t>We say, “Hello, it’s nice to see you,” Good morning, how are you?” “What’s new?” and so on.</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5039999"/>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What do you say, for example, when you exchange greetings?</a:t>
            </a:r>
            <a:endParaRPr lang="en-US" altLang="ja-JP" sz="3600" kern="100" dirty="0">
              <a:solidFill>
                <a:schemeClr val="tx1">
                  <a:lumMod val="75000"/>
                  <a:lumOff val="25000"/>
                </a:schemeClr>
              </a:solidFill>
            </a:endParaRPr>
          </a:p>
        </p:txBody>
      </p:sp>
      <p:sp>
        <p:nvSpPr>
          <p:cNvPr id="2" name="テキスト プレースホルダー 2">
            <a:extLst>
              <a:ext uri="{FF2B5EF4-FFF2-40B4-BE49-F238E27FC236}">
                <a16:creationId xmlns:a16="http://schemas.microsoft.com/office/drawing/2014/main" id="{49B1BA8E-E3D5-D4C1-7AD5-922D213CBB87}"/>
              </a:ext>
            </a:extLst>
          </p:cNvPr>
          <p:cNvSpPr txBox="1">
            <a:spLocks/>
          </p:cNvSpPr>
          <p:nvPr/>
        </p:nvSpPr>
        <p:spPr>
          <a:xfrm>
            <a:off x="0" y="360000"/>
            <a:ext cx="7911966"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本文の内容について，つぎの質問に答えましょう． ①</a:t>
            </a:r>
            <a:endParaRPr lang="en-US" altLang="ja-JP" sz="2400" kern="100" dirty="0">
              <a:solidFill>
                <a:schemeClr val="tx1">
                  <a:lumMod val="75000"/>
                  <a:lumOff val="25000"/>
                </a:schemeClr>
              </a:solidFill>
              <a:effectLst/>
            </a:endParaRPr>
          </a:p>
        </p:txBody>
      </p:sp>
      <p:sp>
        <p:nvSpPr>
          <p:cNvPr id="3" name="正方形/長方形 2">
            <a:extLst>
              <a:ext uri="{FF2B5EF4-FFF2-40B4-BE49-F238E27FC236}">
                <a16:creationId xmlns:a16="http://schemas.microsoft.com/office/drawing/2014/main" id="{63C90F75-DC24-78E7-06C9-5DFECA75CE7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a:t>
            </a:r>
            <a:r>
              <a:rPr kumimoji="1" lang="ja-JP" altLang="en-US" sz="1400" dirty="0">
                <a:solidFill>
                  <a:schemeClr val="tx1">
                    <a:lumMod val="75000"/>
                    <a:lumOff val="25000"/>
                  </a:schemeClr>
                </a:solidFill>
              </a:rPr>
              <a:t>本文</a:t>
            </a:r>
            <a:r>
              <a:rPr lang="ja-JP" altLang="en-US" sz="1400" dirty="0">
                <a:solidFill>
                  <a:schemeClr val="tx1">
                    <a:lumMod val="75000"/>
                    <a:lumOff val="25000"/>
                  </a:schemeClr>
                </a:solidFill>
              </a:rPr>
              <a:t> 補充問題</a:t>
            </a:r>
            <a:endParaRPr kumimoji="1" lang="en-US" altLang="ja-JP" sz="1400" dirty="0">
              <a:solidFill>
                <a:schemeClr val="tx1">
                  <a:lumMod val="75000"/>
                  <a:lumOff val="25000"/>
                </a:schemeClr>
              </a:solidFill>
            </a:endParaRPr>
          </a:p>
        </p:txBody>
      </p:sp>
      <p:pic>
        <p:nvPicPr>
          <p:cNvPr id="5" name="図 4">
            <a:hlinkClick r:id="rId4" action="ppaction://hlinksldjump"/>
            <a:extLst>
              <a:ext uri="{FF2B5EF4-FFF2-40B4-BE49-F238E27FC236}">
                <a16:creationId xmlns:a16="http://schemas.microsoft.com/office/drawing/2014/main" id="{22221FB1-62CE-84A4-29B2-509F4BEE2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図 5">
            <a:extLst>
              <a:ext uri="{FF2B5EF4-FFF2-40B4-BE49-F238E27FC236}">
                <a16:creationId xmlns:a16="http://schemas.microsoft.com/office/drawing/2014/main" id="{2D4C072E-6FDA-4191-68FF-9C33F5B14C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pic>
        <p:nvPicPr>
          <p:cNvPr id="4" name="Part1_1">
            <a:hlinkClick r:id="" action="ppaction://media"/>
            <a:extLst>
              <a:ext uri="{FF2B5EF4-FFF2-40B4-BE49-F238E27FC236}">
                <a16:creationId xmlns:a16="http://schemas.microsoft.com/office/drawing/2014/main" id="{C89A48F2-EFAF-4F99-74EB-9DA48D3B78AF}"/>
              </a:ext>
            </a:extLst>
          </p:cNvPr>
          <p:cNvPicPr>
            <a:picLocks noChangeAspect="1"/>
          </p:cNvPicPr>
          <p:nvPr>
            <a:audioFile r:link="rId1"/>
            <p:extLst>
              <p:ext uri="{DAA4B4D4-6D71-4841-9C94-3DE7FCFB9230}">
                <p14:media xmlns:p14="http://schemas.microsoft.com/office/powerpoint/2010/main" r:embed="rId2">
                  <p14:trim st="1184" end="8774.6122"/>
                </p14:media>
              </p:ext>
            </p:extLst>
          </p:nvPr>
        </p:nvPicPr>
        <p:blipFill>
          <a:blip r:embed="rId7">
            <a:extLst>
              <a:ext uri="{28A0092B-C50C-407E-A947-70E740481C1C}">
                <a14:useLocalDpi xmlns:a14="http://schemas.microsoft.com/office/drawing/2010/main" val="0"/>
              </a:ext>
            </a:extLst>
          </a:blip>
          <a:srcRect/>
          <a:stretch/>
        </p:blipFill>
        <p:spPr>
          <a:xfrm>
            <a:off x="5826000" y="6116931"/>
            <a:ext cx="540000" cy="546137"/>
          </a:xfrm>
          <a:prstGeom prst="rect">
            <a:avLst/>
          </a:prstGeom>
        </p:spPr>
      </p:pic>
      <p:pic>
        <p:nvPicPr>
          <p:cNvPr id="7" name="Part1_1">
            <a:hlinkClick r:id="" action="ppaction://media"/>
            <a:extLst>
              <a:ext uri="{FF2B5EF4-FFF2-40B4-BE49-F238E27FC236}">
                <a16:creationId xmlns:a16="http://schemas.microsoft.com/office/drawing/2014/main" id="{08CE5358-739F-191D-1E80-47BC14CA0FC0}"/>
              </a:ext>
            </a:extLst>
          </p:cNvPr>
          <p:cNvPicPr>
            <a:picLocks noChangeAspect="1"/>
          </p:cNvPicPr>
          <p:nvPr>
            <a:audioFile r:link="rId1"/>
            <p:extLst>
              <p:ext uri="{DAA4B4D4-6D71-4841-9C94-3DE7FCFB9230}">
                <p14:media xmlns:p14="http://schemas.microsoft.com/office/powerpoint/2010/main" r:embed="rId2">
                  <p14:trim st="7630" end="0.6122"/>
                </p14:media>
              </p:ext>
            </p:extLst>
          </p:nvPr>
        </p:nvPicPr>
        <p:blipFill>
          <a:blip r:embed="rId7">
            <a:extLst>
              <a:ext uri="{28A0092B-C50C-407E-A947-70E740481C1C}">
                <a14:useLocalDpi xmlns:a14="http://schemas.microsoft.com/office/drawing/2010/main" val="0"/>
              </a:ext>
            </a:extLst>
          </a:blip>
          <a:srcRect/>
          <a:stretch/>
        </p:blipFill>
        <p:spPr>
          <a:xfrm>
            <a:off x="7979407" y="6113863"/>
            <a:ext cx="540000" cy="546137"/>
          </a:xfrm>
          <a:prstGeom prst="rect">
            <a:avLst/>
          </a:prstGeom>
        </p:spPr>
      </p:pic>
    </p:spTree>
    <p:extLst>
      <p:ext uri="{BB962C8B-B14F-4D97-AF65-F5344CB8AC3E}">
        <p14:creationId xmlns:p14="http://schemas.microsoft.com/office/powerpoint/2010/main" val="3092754972"/>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532"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4"/>
                </p:tgtEl>
              </p:cMediaNode>
            </p:audi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860" fill="hold"/>
                                        <p:tgtEl>
                                          <p:spTgt spid="7"/>
                                        </p:tgtEl>
                                      </p:cBhvr>
                                    </p:cmd>
                                  </p:childTnLst>
                                </p:cTn>
                              </p:par>
                            </p:childTnLst>
                          </p:cTn>
                        </p:par>
                      </p:childTnLst>
                    </p:cTn>
                  </p:par>
                </p:childTnLst>
              </p:cTn>
              <p:nextCondLst>
                <p:cond evt="onClick" delay="0">
                  <p:tgtEl>
                    <p:spTgt spid="7"/>
                  </p:tgtEl>
                </p:cond>
              </p:nextCondLst>
            </p:seq>
            <p:audio>
              <p:cMediaNode vol="80000">
                <p:cTn id="22" fill="hold" display="0">
                  <p:stCondLst>
                    <p:cond delay="indefinite"/>
                  </p:stCondLst>
                  <p:endCondLst>
                    <p:cond evt="onStopAudio" delay="0">
                      <p:tgtEl>
                        <p:sldTgt/>
                      </p:tgtEl>
                    </p:cond>
                  </p:endCondLst>
                </p:cTn>
                <p:tgtEl>
                  <p:spTgt spid="7"/>
                </p:tgtEl>
              </p:cMediaNode>
            </p:audio>
          </p:childTnLst>
        </p:cTn>
      </p:par>
    </p:tnLst>
    <p:bldLst>
      <p:bldP spid="14" grpId="0"/>
      <p:bldP spid="14" grpId="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336000" y="3138539"/>
            <a:ext cx="11520000" cy="1820176"/>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None/>
            </a:pPr>
            <a:r>
              <a:rPr lang="en-US" altLang="ja-JP" sz="3600" kern="100" dirty="0">
                <a:solidFill>
                  <a:srgbClr val="FF0000"/>
                </a:solidFill>
                <a:effectLst/>
              </a:rPr>
              <a:t>Yes, they are.</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504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Are greetings the first step in good communication?</a:t>
            </a:r>
            <a:endParaRPr lang="en-US" altLang="ja-JP" sz="3600" kern="100" dirty="0">
              <a:solidFill>
                <a:schemeClr val="tx1">
                  <a:lumMod val="75000"/>
                  <a:lumOff val="25000"/>
                </a:schemeClr>
              </a:solidFill>
            </a:endParaRPr>
          </a:p>
        </p:txBody>
      </p:sp>
      <p:sp>
        <p:nvSpPr>
          <p:cNvPr id="3" name="正方形/長方形 2">
            <a:extLst>
              <a:ext uri="{FF2B5EF4-FFF2-40B4-BE49-F238E27FC236}">
                <a16:creationId xmlns:a16="http://schemas.microsoft.com/office/drawing/2014/main" id="{63C90F75-DC24-78E7-06C9-5DFECA75CE7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a:t>
            </a:r>
            <a:r>
              <a:rPr kumimoji="1" lang="ja-JP" altLang="en-US" sz="1400" dirty="0">
                <a:solidFill>
                  <a:schemeClr val="tx1">
                    <a:lumMod val="75000"/>
                    <a:lumOff val="25000"/>
                  </a:schemeClr>
                </a:solidFill>
              </a:rPr>
              <a:t>本文</a:t>
            </a:r>
            <a:r>
              <a:rPr lang="ja-JP" altLang="en-US" sz="1400" dirty="0">
                <a:solidFill>
                  <a:schemeClr val="tx1">
                    <a:lumMod val="75000"/>
                    <a:lumOff val="25000"/>
                  </a:schemeClr>
                </a:solidFill>
              </a:rPr>
              <a:t> 補充問題</a:t>
            </a:r>
            <a:endParaRPr kumimoji="1" lang="en-US" altLang="ja-JP" sz="1400" dirty="0">
              <a:solidFill>
                <a:schemeClr val="tx1">
                  <a:lumMod val="75000"/>
                  <a:lumOff val="25000"/>
                </a:schemeClr>
              </a:solidFill>
            </a:endParaRPr>
          </a:p>
        </p:txBody>
      </p:sp>
      <p:pic>
        <p:nvPicPr>
          <p:cNvPr id="5" name="図 4">
            <a:hlinkClick r:id="rId4" action="ppaction://hlinksldjump"/>
            <a:extLst>
              <a:ext uri="{FF2B5EF4-FFF2-40B4-BE49-F238E27FC236}">
                <a16:creationId xmlns:a16="http://schemas.microsoft.com/office/drawing/2014/main" id="{8B75FBA9-D5F9-C898-8EA6-BFC86B3447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プレースホルダー 2">
            <a:extLst>
              <a:ext uri="{FF2B5EF4-FFF2-40B4-BE49-F238E27FC236}">
                <a16:creationId xmlns:a16="http://schemas.microsoft.com/office/drawing/2014/main" id="{C4B66F62-8B99-1130-7EB0-A8D3A8D06DC8}"/>
              </a:ext>
            </a:extLst>
          </p:cNvPr>
          <p:cNvSpPr txBox="1">
            <a:spLocks/>
          </p:cNvSpPr>
          <p:nvPr/>
        </p:nvSpPr>
        <p:spPr>
          <a:xfrm>
            <a:off x="0" y="360000"/>
            <a:ext cx="8133347"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本文の内容について，つぎの質問に答えましょう． ②</a:t>
            </a:r>
            <a:endParaRPr lang="en-US" altLang="ja-JP" sz="2400" kern="100" dirty="0">
              <a:solidFill>
                <a:schemeClr val="tx1">
                  <a:lumMod val="75000"/>
                  <a:lumOff val="25000"/>
                </a:schemeClr>
              </a:solidFill>
              <a:effectLst/>
            </a:endParaRPr>
          </a:p>
        </p:txBody>
      </p:sp>
      <p:pic>
        <p:nvPicPr>
          <p:cNvPr id="7" name="図 6">
            <a:extLst>
              <a:ext uri="{FF2B5EF4-FFF2-40B4-BE49-F238E27FC236}">
                <a16:creationId xmlns:a16="http://schemas.microsoft.com/office/drawing/2014/main" id="{7C3EA84A-1E2C-AA3D-3C33-2681A41745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pic>
        <p:nvPicPr>
          <p:cNvPr id="2" name="Part1_2">
            <a:hlinkClick r:id="" action="ppaction://media"/>
            <a:extLst>
              <a:ext uri="{FF2B5EF4-FFF2-40B4-BE49-F238E27FC236}">
                <a16:creationId xmlns:a16="http://schemas.microsoft.com/office/drawing/2014/main" id="{AB47CAAB-EF04-30B6-A70B-6F812871BF95}"/>
              </a:ext>
            </a:extLst>
          </p:cNvPr>
          <p:cNvPicPr>
            <a:picLocks noChangeAspect="1"/>
          </p:cNvPicPr>
          <p:nvPr>
            <a:audioFile r:link="rId1"/>
            <p:extLst>
              <p:ext uri="{DAA4B4D4-6D71-4841-9C94-3DE7FCFB9230}">
                <p14:media xmlns:p14="http://schemas.microsoft.com/office/powerpoint/2010/main" r:embed="rId2">
                  <p14:trim st="1200" end="3242.7551"/>
                </p14:media>
              </p:ext>
            </p:extLst>
          </p:nvPr>
        </p:nvPicPr>
        <p:blipFill>
          <a:blip r:embed="rId7">
            <a:extLst>
              <a:ext uri="{28A0092B-C50C-407E-A947-70E740481C1C}">
                <a14:useLocalDpi xmlns:a14="http://schemas.microsoft.com/office/drawing/2010/main" val="0"/>
              </a:ext>
            </a:extLst>
          </a:blip>
          <a:srcRect/>
          <a:stretch/>
        </p:blipFill>
        <p:spPr>
          <a:xfrm>
            <a:off x="5826000" y="6123387"/>
            <a:ext cx="540000" cy="540001"/>
          </a:xfrm>
          <a:prstGeom prst="rect">
            <a:avLst/>
          </a:prstGeom>
        </p:spPr>
      </p:pic>
      <p:pic>
        <p:nvPicPr>
          <p:cNvPr id="4" name="Part1_2">
            <a:hlinkClick r:id="" action="ppaction://media"/>
            <a:extLst>
              <a:ext uri="{FF2B5EF4-FFF2-40B4-BE49-F238E27FC236}">
                <a16:creationId xmlns:a16="http://schemas.microsoft.com/office/drawing/2014/main" id="{C8ACA713-5771-A613-467A-0BC91E13BDAF}"/>
              </a:ext>
            </a:extLst>
          </p:cNvPr>
          <p:cNvPicPr>
            <a:picLocks noChangeAspect="1"/>
          </p:cNvPicPr>
          <p:nvPr>
            <a:audioFile r:link="rId1"/>
            <p:extLst>
              <p:ext uri="{DAA4B4D4-6D71-4841-9C94-3DE7FCFB9230}">
                <p14:media xmlns:p14="http://schemas.microsoft.com/office/powerpoint/2010/main" r:embed="rId2">
                  <p14:trim st="6600" end="0.7551"/>
                </p14:media>
              </p:ext>
            </p:extLst>
          </p:nvPr>
        </p:nvPicPr>
        <p:blipFill>
          <a:blip r:embed="rId7">
            <a:extLst>
              <a:ext uri="{28A0092B-C50C-407E-A947-70E740481C1C}">
                <a14:useLocalDpi xmlns:a14="http://schemas.microsoft.com/office/drawing/2010/main" val="0"/>
              </a:ext>
            </a:extLst>
          </a:blip>
          <a:srcRect/>
          <a:stretch/>
        </p:blipFill>
        <p:spPr>
          <a:xfrm>
            <a:off x="7979407" y="6107726"/>
            <a:ext cx="540000" cy="552274"/>
          </a:xfrm>
          <a:prstGeom prst="rect">
            <a:avLst/>
          </a:prstGeom>
        </p:spPr>
      </p:pic>
    </p:spTree>
    <p:extLst>
      <p:ext uri="{BB962C8B-B14F-4D97-AF65-F5344CB8AC3E}">
        <p14:creationId xmlns:p14="http://schemas.microsoft.com/office/powerpoint/2010/main" val="1625858250"/>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465"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307"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14" grpId="0"/>
      <p:bldP spid="14" grpId="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336000" y="3138539"/>
            <a:ext cx="11520000" cy="1820176"/>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None/>
            </a:pPr>
            <a:r>
              <a:rPr lang="en-US" altLang="ja-JP" sz="3600" kern="100" dirty="0">
                <a:solidFill>
                  <a:srgbClr val="FF0000"/>
                </a:solidFill>
                <a:effectLst/>
              </a:rPr>
              <a:t>We say, “Thank you,” “Excuse me,” and “I’m sorry.”</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504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What do you say as daily phrases, for example?</a:t>
            </a:r>
          </a:p>
        </p:txBody>
      </p:sp>
      <p:sp>
        <p:nvSpPr>
          <p:cNvPr id="3" name="正方形/長方形 2">
            <a:extLst>
              <a:ext uri="{FF2B5EF4-FFF2-40B4-BE49-F238E27FC236}">
                <a16:creationId xmlns:a16="http://schemas.microsoft.com/office/drawing/2014/main" id="{63C90F75-DC24-78E7-06C9-5DFECA75CE7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a:t>
            </a:r>
            <a:r>
              <a:rPr kumimoji="1" lang="ja-JP" altLang="en-US" sz="1400" dirty="0">
                <a:solidFill>
                  <a:schemeClr val="tx1">
                    <a:lumMod val="75000"/>
                    <a:lumOff val="25000"/>
                  </a:schemeClr>
                </a:solidFill>
              </a:rPr>
              <a:t>本文</a:t>
            </a:r>
            <a:r>
              <a:rPr lang="ja-JP" altLang="en-US" sz="1400" dirty="0">
                <a:solidFill>
                  <a:schemeClr val="tx1">
                    <a:lumMod val="75000"/>
                    <a:lumOff val="25000"/>
                  </a:schemeClr>
                </a:solidFill>
              </a:rPr>
              <a:t> 補充問題</a:t>
            </a:r>
            <a:endParaRPr kumimoji="1" lang="en-US" altLang="ja-JP" sz="1400" dirty="0">
              <a:solidFill>
                <a:schemeClr val="tx1">
                  <a:lumMod val="75000"/>
                  <a:lumOff val="25000"/>
                </a:schemeClr>
              </a:solidFill>
            </a:endParaRPr>
          </a:p>
        </p:txBody>
      </p:sp>
      <p:pic>
        <p:nvPicPr>
          <p:cNvPr id="5" name="図 4">
            <a:hlinkClick r:id="rId4" action="ppaction://hlinksldjump"/>
            <a:extLst>
              <a:ext uri="{FF2B5EF4-FFF2-40B4-BE49-F238E27FC236}">
                <a16:creationId xmlns:a16="http://schemas.microsoft.com/office/drawing/2014/main" id="{8B75FBA9-D5F9-C898-8EA6-BFC86B3447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プレースホルダー 2">
            <a:extLst>
              <a:ext uri="{FF2B5EF4-FFF2-40B4-BE49-F238E27FC236}">
                <a16:creationId xmlns:a16="http://schemas.microsoft.com/office/drawing/2014/main" id="{C4B66F62-8B99-1130-7EB0-A8D3A8D06DC8}"/>
              </a:ext>
            </a:extLst>
          </p:cNvPr>
          <p:cNvSpPr txBox="1">
            <a:spLocks/>
          </p:cNvSpPr>
          <p:nvPr/>
        </p:nvSpPr>
        <p:spPr>
          <a:xfrm>
            <a:off x="0" y="360000"/>
            <a:ext cx="8133347"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本文の内容について，つぎの質問に答えましょう． ③</a:t>
            </a:r>
            <a:endParaRPr lang="en-US" altLang="ja-JP" sz="2400" kern="100" dirty="0">
              <a:solidFill>
                <a:schemeClr val="tx1">
                  <a:lumMod val="75000"/>
                  <a:lumOff val="25000"/>
                </a:schemeClr>
              </a:solidFill>
              <a:effectLst/>
            </a:endParaRPr>
          </a:p>
        </p:txBody>
      </p:sp>
      <p:pic>
        <p:nvPicPr>
          <p:cNvPr id="7" name="図 6">
            <a:extLst>
              <a:ext uri="{FF2B5EF4-FFF2-40B4-BE49-F238E27FC236}">
                <a16:creationId xmlns:a16="http://schemas.microsoft.com/office/drawing/2014/main" id="{7C3EA84A-1E2C-AA3D-3C33-2681A41745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pic>
        <p:nvPicPr>
          <p:cNvPr id="2" name="Part1_3">
            <a:hlinkClick r:id="" action="ppaction://media"/>
            <a:extLst>
              <a:ext uri="{FF2B5EF4-FFF2-40B4-BE49-F238E27FC236}">
                <a16:creationId xmlns:a16="http://schemas.microsoft.com/office/drawing/2014/main" id="{272BB2BF-8298-1ADE-155A-5166CDB00680}"/>
              </a:ext>
            </a:extLst>
          </p:cNvPr>
          <p:cNvPicPr>
            <a:picLocks noChangeAspect="1"/>
          </p:cNvPicPr>
          <p:nvPr>
            <a:audioFile r:link="rId1"/>
            <p:extLst>
              <p:ext uri="{DAA4B4D4-6D71-4841-9C94-3DE7FCFB9230}">
                <p14:media xmlns:p14="http://schemas.microsoft.com/office/powerpoint/2010/main" r:embed="rId2">
                  <p14:trim st="1200" end="5376.5306"/>
                </p14:media>
              </p:ext>
            </p:extLst>
          </p:nvPr>
        </p:nvPicPr>
        <p:blipFill>
          <a:blip r:embed="rId7">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pic>
        <p:nvPicPr>
          <p:cNvPr id="4" name="Part1_3">
            <a:hlinkClick r:id="" action="ppaction://media"/>
            <a:extLst>
              <a:ext uri="{FF2B5EF4-FFF2-40B4-BE49-F238E27FC236}">
                <a16:creationId xmlns:a16="http://schemas.microsoft.com/office/drawing/2014/main" id="{77554E5D-41A2-F138-1B07-9346761A2CF8}"/>
              </a:ext>
            </a:extLst>
          </p:cNvPr>
          <p:cNvPicPr>
            <a:picLocks noChangeAspect="1"/>
          </p:cNvPicPr>
          <p:nvPr>
            <a:audioFile r:link="rId1"/>
            <p:extLst>
              <p:ext uri="{DAA4B4D4-6D71-4841-9C94-3DE7FCFB9230}">
                <p14:media xmlns:p14="http://schemas.microsoft.com/office/powerpoint/2010/main" r:embed="rId2">
                  <p14:trim st="6300" end="0.5306"/>
                </p14:media>
              </p:ext>
            </p:extLst>
          </p:nvPr>
        </p:nvPicPr>
        <p:blipFill>
          <a:blip r:embed="rId7">
            <a:extLst>
              <a:ext uri="{28A0092B-C50C-407E-A947-70E740481C1C}">
                <a14:useLocalDpi xmlns:a14="http://schemas.microsoft.com/office/drawing/2010/main" val="0"/>
              </a:ext>
            </a:extLst>
          </a:blip>
          <a:srcRect/>
          <a:stretch/>
        </p:blipFill>
        <p:spPr>
          <a:xfrm>
            <a:off x="7979406" y="6120000"/>
            <a:ext cx="540000" cy="540000"/>
          </a:xfrm>
          <a:prstGeom prst="rect">
            <a:avLst/>
          </a:prstGeom>
        </p:spPr>
      </p:pic>
    </p:spTree>
    <p:extLst>
      <p:ext uri="{BB962C8B-B14F-4D97-AF65-F5344CB8AC3E}">
        <p14:creationId xmlns:p14="http://schemas.microsoft.com/office/powerpoint/2010/main" val="484068260"/>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630"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4906"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14" grpId="0"/>
      <p:bldP spid="14" grpId="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336000" y="3138539"/>
            <a:ext cx="11520000" cy="1820176"/>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None/>
            </a:pPr>
            <a:r>
              <a:rPr lang="en-US" altLang="ja-JP" sz="3600" kern="100" dirty="0">
                <a:solidFill>
                  <a:srgbClr val="FF0000"/>
                </a:solidFill>
                <a:effectLst/>
              </a:rPr>
              <a:t>It has its own daily phrases.</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504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What does every language have?</a:t>
            </a:r>
          </a:p>
        </p:txBody>
      </p:sp>
      <p:sp>
        <p:nvSpPr>
          <p:cNvPr id="3" name="正方形/長方形 2">
            <a:extLst>
              <a:ext uri="{FF2B5EF4-FFF2-40B4-BE49-F238E27FC236}">
                <a16:creationId xmlns:a16="http://schemas.microsoft.com/office/drawing/2014/main" id="{63C90F75-DC24-78E7-06C9-5DFECA75CE7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a:t>
            </a:r>
            <a:r>
              <a:rPr kumimoji="1" lang="ja-JP" altLang="en-US" sz="1400" dirty="0">
                <a:solidFill>
                  <a:schemeClr val="tx1">
                    <a:lumMod val="75000"/>
                    <a:lumOff val="25000"/>
                  </a:schemeClr>
                </a:solidFill>
              </a:rPr>
              <a:t>本文</a:t>
            </a:r>
            <a:r>
              <a:rPr lang="ja-JP" altLang="en-US" sz="1400" dirty="0">
                <a:solidFill>
                  <a:schemeClr val="tx1">
                    <a:lumMod val="75000"/>
                    <a:lumOff val="25000"/>
                  </a:schemeClr>
                </a:solidFill>
              </a:rPr>
              <a:t> 補充問題</a:t>
            </a:r>
            <a:endParaRPr kumimoji="1" lang="en-US" altLang="ja-JP" sz="1400" dirty="0">
              <a:solidFill>
                <a:schemeClr val="tx1">
                  <a:lumMod val="75000"/>
                  <a:lumOff val="25000"/>
                </a:schemeClr>
              </a:solidFill>
            </a:endParaRPr>
          </a:p>
        </p:txBody>
      </p:sp>
      <p:pic>
        <p:nvPicPr>
          <p:cNvPr id="5" name="図 4">
            <a:hlinkClick r:id="rId4" action="ppaction://hlinksldjump"/>
            <a:extLst>
              <a:ext uri="{FF2B5EF4-FFF2-40B4-BE49-F238E27FC236}">
                <a16:creationId xmlns:a16="http://schemas.microsoft.com/office/drawing/2014/main" id="{8B75FBA9-D5F9-C898-8EA6-BFC86B3447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プレースホルダー 2">
            <a:extLst>
              <a:ext uri="{FF2B5EF4-FFF2-40B4-BE49-F238E27FC236}">
                <a16:creationId xmlns:a16="http://schemas.microsoft.com/office/drawing/2014/main" id="{C4B66F62-8B99-1130-7EB0-A8D3A8D06DC8}"/>
              </a:ext>
            </a:extLst>
          </p:cNvPr>
          <p:cNvSpPr txBox="1">
            <a:spLocks/>
          </p:cNvSpPr>
          <p:nvPr/>
        </p:nvSpPr>
        <p:spPr>
          <a:xfrm>
            <a:off x="0" y="360000"/>
            <a:ext cx="8133347"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本文の内容について，つぎの質問に答えましょう． ④</a:t>
            </a:r>
            <a:endParaRPr lang="en-US" altLang="ja-JP" sz="2400" kern="100" dirty="0">
              <a:solidFill>
                <a:schemeClr val="tx1">
                  <a:lumMod val="75000"/>
                  <a:lumOff val="25000"/>
                </a:schemeClr>
              </a:solidFill>
              <a:effectLst/>
            </a:endParaRPr>
          </a:p>
        </p:txBody>
      </p:sp>
      <p:pic>
        <p:nvPicPr>
          <p:cNvPr id="7" name="図 6">
            <a:extLst>
              <a:ext uri="{FF2B5EF4-FFF2-40B4-BE49-F238E27FC236}">
                <a16:creationId xmlns:a16="http://schemas.microsoft.com/office/drawing/2014/main" id="{7C3EA84A-1E2C-AA3D-3C33-2681A41745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pic>
        <p:nvPicPr>
          <p:cNvPr id="2" name="Part1_4">
            <a:hlinkClick r:id="" action="ppaction://media"/>
            <a:extLst>
              <a:ext uri="{FF2B5EF4-FFF2-40B4-BE49-F238E27FC236}">
                <a16:creationId xmlns:a16="http://schemas.microsoft.com/office/drawing/2014/main" id="{D19A5A34-68FC-E0DD-DDB4-AA7C75145F92}"/>
              </a:ext>
            </a:extLst>
          </p:cNvPr>
          <p:cNvPicPr>
            <a:picLocks noChangeAspect="1"/>
          </p:cNvPicPr>
          <p:nvPr>
            <a:audioFile r:link="rId1"/>
            <p:extLst>
              <p:ext uri="{DAA4B4D4-6D71-4841-9C94-3DE7FCFB9230}">
                <p14:media xmlns:p14="http://schemas.microsoft.com/office/powerpoint/2010/main" r:embed="rId2">
                  <p14:trim st="1500" end="3704.0816"/>
                </p14:media>
              </p:ext>
            </p:extLst>
          </p:nvPr>
        </p:nvPicPr>
        <p:blipFill>
          <a:blip r:embed="rId7">
            <a:extLst>
              <a:ext uri="{28A0092B-C50C-407E-A947-70E740481C1C}">
                <a14:useLocalDpi xmlns:a14="http://schemas.microsoft.com/office/drawing/2010/main" val="0"/>
              </a:ext>
            </a:extLst>
          </a:blip>
          <a:srcRect/>
          <a:stretch/>
        </p:blipFill>
        <p:spPr>
          <a:xfrm>
            <a:off x="5825999" y="6120000"/>
            <a:ext cx="540001" cy="540000"/>
          </a:xfrm>
          <a:prstGeom prst="rect">
            <a:avLst/>
          </a:prstGeom>
        </p:spPr>
      </p:pic>
      <p:pic>
        <p:nvPicPr>
          <p:cNvPr id="4" name="Part1_4">
            <a:hlinkClick r:id="" action="ppaction://media"/>
            <a:extLst>
              <a:ext uri="{FF2B5EF4-FFF2-40B4-BE49-F238E27FC236}">
                <a16:creationId xmlns:a16="http://schemas.microsoft.com/office/drawing/2014/main" id="{F1D8876A-61CE-23D6-A4AF-A8B080EF3FFA}"/>
              </a:ext>
            </a:extLst>
          </p:cNvPr>
          <p:cNvPicPr>
            <a:picLocks noChangeAspect="1"/>
          </p:cNvPicPr>
          <p:nvPr>
            <a:audioFile r:link="rId1"/>
            <p:extLst>
              <p:ext uri="{DAA4B4D4-6D71-4841-9C94-3DE7FCFB9230}">
                <p14:media xmlns:p14="http://schemas.microsoft.com/office/powerpoint/2010/main" r:embed="rId2">
                  <p14:trim st="5000" end="0.0816"/>
                </p14:media>
              </p:ext>
            </p:extLst>
          </p:nvPr>
        </p:nvPicPr>
        <p:blipFill>
          <a:blip r:embed="rId7">
            <a:extLst>
              <a:ext uri="{28A0092B-C50C-407E-A947-70E740481C1C}">
                <a14:useLocalDpi xmlns:a14="http://schemas.microsoft.com/office/drawing/2010/main" val="0"/>
              </a:ext>
            </a:extLst>
          </a:blip>
          <a:srcRect/>
          <a:stretch/>
        </p:blipFill>
        <p:spPr>
          <a:xfrm>
            <a:off x="7979406" y="6120000"/>
            <a:ext cx="540001" cy="540000"/>
          </a:xfrm>
          <a:prstGeom prst="rect">
            <a:avLst/>
          </a:prstGeom>
        </p:spPr>
      </p:pic>
    </p:spTree>
    <p:extLst>
      <p:ext uri="{BB962C8B-B14F-4D97-AF65-F5344CB8AC3E}">
        <p14:creationId xmlns:p14="http://schemas.microsoft.com/office/powerpoint/2010/main" val="2234858477"/>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920"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124"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14" grpId="0"/>
      <p:bldP spid="14" grpId="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336000" y="3138539"/>
            <a:ext cx="11520000" cy="1820176"/>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None/>
            </a:pPr>
            <a:r>
              <a:rPr lang="en-US" altLang="ja-JP" sz="3600" kern="100" dirty="0">
                <a:solidFill>
                  <a:srgbClr val="FF0000"/>
                </a:solidFill>
                <a:effectLst/>
              </a:rPr>
              <a:t>Yes, it is.</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504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Is “</a:t>
            </a:r>
            <a:r>
              <a:rPr lang="en-US" altLang="ja-JP" sz="3600" i="1" dirty="0" err="1">
                <a:solidFill>
                  <a:schemeClr val="tx1">
                    <a:lumMod val="75000"/>
                    <a:lumOff val="25000"/>
                  </a:schemeClr>
                </a:solidFill>
                <a:cs typeface="Times New Roman" panose="02020603050405020304" pitchFamily="18" charset="0"/>
              </a:rPr>
              <a:t>Sumimasen</a:t>
            </a:r>
            <a:r>
              <a:rPr lang="en-US" altLang="ja-JP" sz="3600" dirty="0">
                <a:solidFill>
                  <a:schemeClr val="tx1">
                    <a:lumMod val="75000"/>
                    <a:lumOff val="25000"/>
                  </a:schemeClr>
                </a:solidFill>
                <a:cs typeface="Times New Roman" panose="02020603050405020304" pitchFamily="18" charset="0"/>
              </a:rPr>
              <a:t>” a common Japanese phrase?</a:t>
            </a:r>
          </a:p>
        </p:txBody>
      </p:sp>
      <p:sp>
        <p:nvSpPr>
          <p:cNvPr id="3" name="正方形/長方形 2">
            <a:extLst>
              <a:ext uri="{FF2B5EF4-FFF2-40B4-BE49-F238E27FC236}">
                <a16:creationId xmlns:a16="http://schemas.microsoft.com/office/drawing/2014/main" id="{63C90F75-DC24-78E7-06C9-5DFECA75CE7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a:t>
            </a:r>
            <a:r>
              <a:rPr kumimoji="1" lang="ja-JP" altLang="en-US" sz="1400" dirty="0">
                <a:solidFill>
                  <a:schemeClr val="tx1">
                    <a:lumMod val="75000"/>
                    <a:lumOff val="25000"/>
                  </a:schemeClr>
                </a:solidFill>
              </a:rPr>
              <a:t>本文</a:t>
            </a:r>
            <a:r>
              <a:rPr lang="ja-JP" altLang="en-US" sz="1400" dirty="0">
                <a:solidFill>
                  <a:schemeClr val="tx1">
                    <a:lumMod val="75000"/>
                    <a:lumOff val="25000"/>
                  </a:schemeClr>
                </a:solidFill>
              </a:rPr>
              <a:t> 補充問題</a:t>
            </a:r>
            <a:endParaRPr kumimoji="1" lang="en-US" altLang="ja-JP" sz="1400" dirty="0">
              <a:solidFill>
                <a:schemeClr val="tx1">
                  <a:lumMod val="75000"/>
                  <a:lumOff val="25000"/>
                </a:schemeClr>
              </a:solidFill>
            </a:endParaRPr>
          </a:p>
        </p:txBody>
      </p:sp>
      <p:pic>
        <p:nvPicPr>
          <p:cNvPr id="5" name="図 4">
            <a:hlinkClick r:id="rId4" action="ppaction://hlinksldjump"/>
            <a:extLst>
              <a:ext uri="{FF2B5EF4-FFF2-40B4-BE49-F238E27FC236}">
                <a16:creationId xmlns:a16="http://schemas.microsoft.com/office/drawing/2014/main" id="{8B75FBA9-D5F9-C898-8EA6-BFC86B3447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プレースホルダー 2">
            <a:extLst>
              <a:ext uri="{FF2B5EF4-FFF2-40B4-BE49-F238E27FC236}">
                <a16:creationId xmlns:a16="http://schemas.microsoft.com/office/drawing/2014/main" id="{C4B66F62-8B99-1130-7EB0-A8D3A8D06DC8}"/>
              </a:ext>
            </a:extLst>
          </p:cNvPr>
          <p:cNvSpPr txBox="1">
            <a:spLocks/>
          </p:cNvSpPr>
          <p:nvPr/>
        </p:nvSpPr>
        <p:spPr>
          <a:xfrm>
            <a:off x="0" y="360000"/>
            <a:ext cx="8133347"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本文の内容について，つぎの質問に答えましょう． ⑤</a:t>
            </a:r>
            <a:endParaRPr lang="en-US" altLang="ja-JP" sz="2400" kern="100" dirty="0">
              <a:solidFill>
                <a:schemeClr val="tx1">
                  <a:lumMod val="75000"/>
                  <a:lumOff val="25000"/>
                </a:schemeClr>
              </a:solidFill>
              <a:effectLst/>
            </a:endParaRPr>
          </a:p>
        </p:txBody>
      </p:sp>
      <p:pic>
        <p:nvPicPr>
          <p:cNvPr id="7" name="図 6">
            <a:extLst>
              <a:ext uri="{FF2B5EF4-FFF2-40B4-BE49-F238E27FC236}">
                <a16:creationId xmlns:a16="http://schemas.microsoft.com/office/drawing/2014/main" id="{7C3EA84A-1E2C-AA3D-3C33-2681A41745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pic>
        <p:nvPicPr>
          <p:cNvPr id="2" name="Part1_5">
            <a:hlinkClick r:id="" action="ppaction://media"/>
            <a:extLst>
              <a:ext uri="{FF2B5EF4-FFF2-40B4-BE49-F238E27FC236}">
                <a16:creationId xmlns:a16="http://schemas.microsoft.com/office/drawing/2014/main" id="{DFB0A224-9A70-6C3B-58F3-6708505C11BC}"/>
              </a:ext>
            </a:extLst>
          </p:cNvPr>
          <p:cNvPicPr>
            <a:picLocks noChangeAspect="1"/>
          </p:cNvPicPr>
          <p:nvPr>
            <a:audioFile r:link="rId1"/>
            <p:extLst>
              <p:ext uri="{DAA4B4D4-6D71-4841-9C94-3DE7FCFB9230}">
                <p14:media xmlns:p14="http://schemas.microsoft.com/office/powerpoint/2010/main" r:embed="rId2">
                  <p14:trim st="1400" end="4073.1836"/>
                </p14:media>
              </p:ext>
            </p:extLst>
          </p:nvPr>
        </p:nvPicPr>
        <p:blipFill>
          <a:blip r:embed="rId7">
            <a:extLst>
              <a:ext uri="{28A0092B-C50C-407E-A947-70E740481C1C}">
                <a14:useLocalDpi xmlns:a14="http://schemas.microsoft.com/office/drawing/2010/main" val="0"/>
              </a:ext>
            </a:extLst>
          </a:blip>
          <a:srcRect/>
          <a:stretch/>
        </p:blipFill>
        <p:spPr>
          <a:xfrm>
            <a:off x="5829034" y="6120000"/>
            <a:ext cx="533932" cy="540000"/>
          </a:xfrm>
          <a:prstGeom prst="rect">
            <a:avLst/>
          </a:prstGeom>
        </p:spPr>
      </p:pic>
      <p:pic>
        <p:nvPicPr>
          <p:cNvPr id="4" name="Part1_5">
            <a:hlinkClick r:id="" action="ppaction://media"/>
            <a:extLst>
              <a:ext uri="{FF2B5EF4-FFF2-40B4-BE49-F238E27FC236}">
                <a16:creationId xmlns:a16="http://schemas.microsoft.com/office/drawing/2014/main" id="{3079B1F2-55CB-D283-F7D8-699DAEBE8547}"/>
              </a:ext>
            </a:extLst>
          </p:cNvPr>
          <p:cNvPicPr>
            <a:picLocks noChangeAspect="1"/>
          </p:cNvPicPr>
          <p:nvPr>
            <a:audioFile r:link="rId1"/>
            <p:extLst>
              <p:ext uri="{DAA4B4D4-6D71-4841-9C94-3DE7FCFB9230}">
                <p14:media xmlns:p14="http://schemas.microsoft.com/office/powerpoint/2010/main" r:embed="rId2">
                  <p14:trim st="6400" end="514.1836"/>
                </p14:media>
              </p:ext>
            </p:extLst>
          </p:nvPr>
        </p:nvPicPr>
        <p:blipFill>
          <a:blip r:embed="rId7">
            <a:extLst>
              <a:ext uri="{28A0092B-C50C-407E-A947-70E740481C1C}">
                <a14:useLocalDpi xmlns:a14="http://schemas.microsoft.com/office/drawing/2010/main" val="0"/>
              </a:ext>
            </a:extLst>
          </a:blip>
          <a:srcRect/>
          <a:stretch/>
        </p:blipFill>
        <p:spPr>
          <a:xfrm>
            <a:off x="7979407" y="6120000"/>
            <a:ext cx="533932" cy="540000"/>
          </a:xfrm>
          <a:prstGeom prst="rect">
            <a:avLst/>
          </a:prstGeom>
        </p:spPr>
      </p:pic>
    </p:spTree>
    <p:extLst>
      <p:ext uri="{BB962C8B-B14F-4D97-AF65-F5344CB8AC3E}">
        <p14:creationId xmlns:p14="http://schemas.microsoft.com/office/powerpoint/2010/main" val="3252459436"/>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166"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725"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14" grpId="0"/>
      <p:bldP spid="14" grpId="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0C711-58A2-3B0D-BD2B-84DB50AC1664}"/>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A0242CAD-F354-D7EA-FCD1-BBD6F0450E72}"/>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1/IDIOM</a:t>
            </a:r>
            <a:r>
              <a:rPr kumimoji="1" lang="ja-JP" altLang="en-US" sz="1400" dirty="0">
                <a:solidFill>
                  <a:schemeClr val="tx1">
                    <a:lumMod val="75000"/>
                    <a:lumOff val="25000"/>
                  </a:schemeClr>
                </a:solidFill>
              </a:rPr>
              <a:t>トレーニング</a:t>
            </a:r>
            <a:endParaRPr kumimoji="1" lang="en-US" altLang="ja-JP" sz="1400" dirty="0">
              <a:solidFill>
                <a:schemeClr val="tx1">
                  <a:lumMod val="75000"/>
                  <a:lumOff val="25000"/>
                </a:schemeClr>
              </a:solidFill>
            </a:endParaRPr>
          </a:p>
        </p:txBody>
      </p:sp>
      <p:sp>
        <p:nvSpPr>
          <p:cNvPr id="9" name="四角形: 角を丸くする 8">
            <a:extLst>
              <a:ext uri="{FF2B5EF4-FFF2-40B4-BE49-F238E27FC236}">
                <a16:creationId xmlns:a16="http://schemas.microsoft.com/office/drawing/2014/main" id="{401291B6-63D9-07DE-8625-358177790E4B}"/>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IDIOM</a:t>
            </a:r>
            <a:r>
              <a:rPr kumimoji="1" lang="ja-JP" altLang="en-US" sz="4000" b="1" dirty="0">
                <a:latin typeface="UD デジタル 教科書体 NK-B" panose="02020700000000000000" pitchFamily="18" charset="-128"/>
                <a:ea typeface="UD デジタル 教科書体 NK-B" panose="02020700000000000000" pitchFamily="18" charset="-128"/>
              </a:rPr>
              <a:t>トレーニング</a:t>
            </a:r>
          </a:p>
        </p:txBody>
      </p:sp>
      <p:pic>
        <p:nvPicPr>
          <p:cNvPr id="2" name="図 1">
            <a:hlinkClick r:id="rId2" action="ppaction://hlinksldjump"/>
            <a:extLst>
              <a:ext uri="{FF2B5EF4-FFF2-40B4-BE49-F238E27FC236}">
                <a16:creationId xmlns:a16="http://schemas.microsoft.com/office/drawing/2014/main" id="{E65BD496-7591-33C5-02D7-62CE10573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640331573"/>
      </p:ext>
    </p:extLst>
  </p:cSld>
  <p:clrMapOvr>
    <a:masterClrMapping/>
  </p:clrMapOvr>
  <p:transition advClick="0">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1"/>
            <a:ext cx="11520000" cy="2200528"/>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          ) (          ) students (          ) (          ) teachers enjoyed the school festival.</a:t>
            </a:r>
          </a:p>
        </p:txBody>
      </p:sp>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877825" y="1107639"/>
            <a:ext cx="3209544" cy="784797"/>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rgbClr val="FF0000"/>
                </a:solidFill>
                <a:effectLst/>
              </a:rPr>
              <a:t>Not        just</a:t>
            </a:r>
          </a:p>
        </p:txBody>
      </p:sp>
      <p:sp>
        <p:nvSpPr>
          <p:cNvPr id="2" name="テキスト プレースホルダー 2">
            <a:extLst>
              <a:ext uri="{FF2B5EF4-FFF2-40B4-BE49-F238E27FC236}">
                <a16:creationId xmlns:a16="http://schemas.microsoft.com/office/drawing/2014/main" id="{49B1BA8E-E3D5-D4C1-7AD5-922D213CBB87}"/>
              </a:ext>
            </a:extLst>
          </p:cNvPr>
          <p:cNvSpPr txBox="1">
            <a:spLocks/>
          </p:cNvSpPr>
          <p:nvPr/>
        </p:nvSpPr>
        <p:spPr>
          <a:xfrm>
            <a:off x="0" y="360000"/>
            <a:ext cx="7911966"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かっこ内に適当な語を入れましょう．</a:t>
            </a:r>
            <a:endParaRPr lang="en-US" altLang="ja-JP" sz="2400" kern="100" dirty="0">
              <a:solidFill>
                <a:schemeClr val="tx1">
                  <a:lumMod val="75000"/>
                  <a:lumOff val="25000"/>
                </a:schemeClr>
              </a:solidFill>
              <a:effectLst/>
            </a:endParaRPr>
          </a:p>
        </p:txBody>
      </p:sp>
      <p:sp>
        <p:nvSpPr>
          <p:cNvPr id="3" name="正方形/長方形 2">
            <a:extLst>
              <a:ext uri="{FF2B5EF4-FFF2-40B4-BE49-F238E27FC236}">
                <a16:creationId xmlns:a16="http://schemas.microsoft.com/office/drawing/2014/main" id="{63C90F75-DC24-78E7-06C9-5DFECA75CE7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1/IDIOM</a:t>
            </a:r>
            <a:r>
              <a:rPr kumimoji="1" lang="ja-JP" altLang="en-US" sz="1400" dirty="0">
                <a:solidFill>
                  <a:schemeClr val="tx1">
                    <a:lumMod val="75000"/>
                    <a:lumOff val="25000"/>
                  </a:schemeClr>
                </a:solidFill>
              </a:rPr>
              <a:t>トレーニング</a:t>
            </a:r>
            <a:endParaRPr kumimoji="1" lang="en-US" altLang="ja-JP" sz="1400" dirty="0">
              <a:solidFill>
                <a:schemeClr val="tx1">
                  <a:lumMod val="75000"/>
                  <a:lumOff val="25000"/>
                </a:schemeClr>
              </a:solidFill>
            </a:endParaRPr>
          </a:p>
        </p:txBody>
      </p:sp>
      <p:pic>
        <p:nvPicPr>
          <p:cNvPr id="5" name="図 4">
            <a:hlinkClick r:id="rId4" action="ppaction://hlinksldjump"/>
            <a:extLst>
              <a:ext uri="{FF2B5EF4-FFF2-40B4-BE49-F238E27FC236}">
                <a16:creationId xmlns:a16="http://schemas.microsoft.com/office/drawing/2014/main" id="{22221FB1-62CE-84A4-29B2-509F4BEE2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図 5">
            <a:extLst>
              <a:ext uri="{FF2B5EF4-FFF2-40B4-BE49-F238E27FC236}">
                <a16:creationId xmlns:a16="http://schemas.microsoft.com/office/drawing/2014/main" id="{2D4C072E-6FDA-4191-68FF-9C33F5B14C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pic>
        <p:nvPicPr>
          <p:cNvPr id="7" name="日本語訳">
            <a:extLst>
              <a:ext uri="{FF2B5EF4-FFF2-40B4-BE49-F238E27FC236}">
                <a16:creationId xmlns:a16="http://schemas.microsoft.com/office/drawing/2014/main" id="{264EB5DF-775C-DCD0-59E0-37C3B3878D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sp>
        <p:nvSpPr>
          <p:cNvPr id="8" name="テキスト プレースホルダー 2">
            <a:extLst>
              <a:ext uri="{FF2B5EF4-FFF2-40B4-BE49-F238E27FC236}">
                <a16:creationId xmlns:a16="http://schemas.microsoft.com/office/drawing/2014/main" id="{7E778087-79B9-5638-7CF7-94A9588AA3FD}"/>
              </a:ext>
            </a:extLst>
          </p:cNvPr>
          <p:cNvSpPr txBox="1">
            <a:spLocks/>
          </p:cNvSpPr>
          <p:nvPr/>
        </p:nvSpPr>
        <p:spPr>
          <a:xfrm>
            <a:off x="336000" y="3228942"/>
            <a:ext cx="11520000" cy="1352485"/>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kern="100" dirty="0">
                <a:solidFill>
                  <a:schemeClr val="tx1">
                    <a:lumMod val="75000"/>
                    <a:lumOff val="25000"/>
                  </a:schemeClr>
                </a:solidFill>
                <a:effectLst/>
              </a:rPr>
              <a:t>生徒たちだけでなく先生方も文化祭を楽しみました。</a:t>
            </a:r>
            <a:endParaRPr lang="en-US" altLang="ja-JP" kern="100" dirty="0">
              <a:solidFill>
                <a:schemeClr val="tx1">
                  <a:lumMod val="75000"/>
                  <a:lumOff val="25000"/>
                </a:schemeClr>
              </a:solidFill>
              <a:effectLst/>
            </a:endParaRPr>
          </a:p>
        </p:txBody>
      </p:sp>
      <p:sp>
        <p:nvSpPr>
          <p:cNvPr id="4" name="テキスト プレースホルダー 2">
            <a:extLst>
              <a:ext uri="{FF2B5EF4-FFF2-40B4-BE49-F238E27FC236}">
                <a16:creationId xmlns:a16="http://schemas.microsoft.com/office/drawing/2014/main" id="{219F94E8-C439-2D5B-718C-62CD7B6C46DA}"/>
              </a:ext>
            </a:extLst>
          </p:cNvPr>
          <p:cNvSpPr txBox="1">
            <a:spLocks/>
          </p:cNvSpPr>
          <p:nvPr/>
        </p:nvSpPr>
        <p:spPr>
          <a:xfrm>
            <a:off x="6981965" y="1107638"/>
            <a:ext cx="3209544" cy="784797"/>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rgbClr val="FF0000"/>
                </a:solidFill>
                <a:effectLst/>
              </a:rPr>
              <a:t>but </a:t>
            </a:r>
            <a:r>
              <a:rPr lang="ja-JP" altLang="en-US" sz="3600" kern="100" dirty="0">
                <a:solidFill>
                  <a:srgbClr val="FF0000"/>
                </a:solidFill>
                <a:effectLst/>
              </a:rPr>
              <a:t>　　　　</a:t>
            </a:r>
            <a:r>
              <a:rPr lang="en-US" altLang="ja-JP" sz="3600" kern="100" dirty="0">
                <a:solidFill>
                  <a:srgbClr val="FF0000"/>
                </a:solidFill>
                <a:effectLst/>
              </a:rPr>
              <a:t>also</a:t>
            </a:r>
          </a:p>
        </p:txBody>
      </p:sp>
      <p:pic>
        <p:nvPicPr>
          <p:cNvPr id="10" name="L01_Part1_1">
            <a:hlinkClick r:id="" action="ppaction://media"/>
            <a:extLst>
              <a:ext uri="{FF2B5EF4-FFF2-40B4-BE49-F238E27FC236}">
                <a16:creationId xmlns:a16="http://schemas.microsoft.com/office/drawing/2014/main" id="{E8B7DF51-EAAD-071D-071C-5E6394E2977D}"/>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p:blipFill>
        <p:spPr>
          <a:xfrm>
            <a:off x="5826000" y="6107726"/>
            <a:ext cx="540000" cy="552274"/>
          </a:xfrm>
          <a:prstGeom prst="rect">
            <a:avLst/>
          </a:prstGeom>
        </p:spPr>
      </p:pic>
    </p:spTree>
    <p:extLst>
      <p:ext uri="{BB962C8B-B14F-4D97-AF65-F5344CB8AC3E}">
        <p14:creationId xmlns:p14="http://schemas.microsoft.com/office/powerpoint/2010/main" val="3905841054"/>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5694" fill="hold"/>
                                        <p:tgtEl>
                                          <p:spTgt spid="10"/>
                                        </p:tgtEl>
                                      </p:cBhvr>
                                    </p:cmd>
                                  </p:childTnLst>
                                </p:cTn>
                              </p:par>
                            </p:childTnLst>
                          </p:cTn>
                        </p:par>
                      </p:childTnLst>
                    </p:cTn>
                  </p:par>
                </p:childTnLst>
              </p:cTn>
              <p:nextCondLst>
                <p:cond evt="onClick" delay="0">
                  <p:tgtEl>
                    <p:spTgt spid="10"/>
                  </p:tgtEl>
                </p:cond>
              </p:nextCondLst>
            </p:seq>
            <p:audio>
              <p:cMediaNode vol="80000">
                <p:cTn id="29" fill="hold" display="0">
                  <p:stCondLst>
                    <p:cond delay="indefinite"/>
                  </p:stCondLst>
                  <p:endCondLst>
                    <p:cond evt="onStopAudio" delay="0">
                      <p:tgtEl>
                        <p:sldTgt/>
                      </p:tgtEl>
                    </p:cond>
                  </p:endCondLst>
                </p:cTn>
                <p:tgtEl>
                  <p:spTgt spid="10"/>
                </p:tgtEl>
              </p:cMediaNode>
            </p:audio>
          </p:childTnLst>
        </p:cTn>
      </p:par>
    </p:tnLst>
    <p:bldLst>
      <p:bldP spid="14" grpId="0"/>
      <p:bldP spid="14" grpId="1"/>
      <p:bldP spid="8" grpId="0" build="allAtOnce"/>
      <p:bldP spid="4" grpId="0"/>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336000" y="3137185"/>
            <a:ext cx="11520000" cy="2495519"/>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3600" kern="100" dirty="0">
                <a:solidFill>
                  <a:srgbClr val="FF0000"/>
                </a:solidFill>
                <a:effectLst/>
              </a:rPr>
              <a:t>I see gesture D.  It is the gesture our teacher makes when we give the right answers to her questions.</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5039999"/>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Which of the gestures above do you see?</a:t>
            </a:r>
            <a:endParaRPr lang="en-US" altLang="ja-JP" sz="3600" kern="100" dirty="0">
              <a:solidFill>
                <a:schemeClr val="tx1">
                  <a:lumMod val="75000"/>
                  <a:lumOff val="25000"/>
                </a:schemeClr>
              </a:solidFill>
            </a:endParaRPr>
          </a:p>
        </p:txBody>
      </p:sp>
      <p:sp>
        <p:nvSpPr>
          <p:cNvPr id="3" name="正方形/長方形 2">
            <a:extLst>
              <a:ext uri="{FF2B5EF4-FFF2-40B4-BE49-F238E27FC236}">
                <a16:creationId xmlns:a16="http://schemas.microsoft.com/office/drawing/2014/main" id="{63C90F75-DC24-78E7-06C9-5DFECA75CE7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1/Introduction/Warm-up</a:t>
            </a:r>
          </a:p>
        </p:txBody>
      </p:sp>
      <p:pic>
        <p:nvPicPr>
          <p:cNvPr id="5" name="図 4">
            <a:hlinkClick r:id="rId2" action="ppaction://hlinksldjump"/>
            <a:extLst>
              <a:ext uri="{FF2B5EF4-FFF2-40B4-BE49-F238E27FC236}">
                <a16:creationId xmlns:a16="http://schemas.microsoft.com/office/drawing/2014/main" id="{22221FB1-62CE-84A4-29B2-509F4BEE2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図 5">
            <a:extLst>
              <a:ext uri="{FF2B5EF4-FFF2-40B4-BE49-F238E27FC236}">
                <a16:creationId xmlns:a16="http://schemas.microsoft.com/office/drawing/2014/main" id="{2D4C072E-6FDA-4191-68FF-9C33F5B14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
        <p:nvSpPr>
          <p:cNvPr id="4" name="テキスト プレースホルダー 2">
            <a:extLst>
              <a:ext uri="{FF2B5EF4-FFF2-40B4-BE49-F238E27FC236}">
                <a16:creationId xmlns:a16="http://schemas.microsoft.com/office/drawing/2014/main" id="{BA423FF5-7745-1F7D-FE48-2DAF2EA9B6D5}"/>
              </a:ext>
            </a:extLst>
          </p:cNvPr>
          <p:cNvSpPr txBox="1">
            <a:spLocks/>
          </p:cNvSpPr>
          <p:nvPr/>
        </p:nvSpPr>
        <p:spPr>
          <a:xfrm>
            <a:off x="0" y="360000"/>
            <a:ext cx="9573857"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2. Pair up and ask each other the following questions.</a:t>
            </a:r>
          </a:p>
        </p:txBody>
      </p:sp>
    </p:spTree>
    <p:extLst>
      <p:ext uri="{BB962C8B-B14F-4D97-AF65-F5344CB8AC3E}">
        <p14:creationId xmlns:p14="http://schemas.microsoft.com/office/powerpoint/2010/main" val="1456498829"/>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4" grpId="0"/>
      <p:bldP spid="14" grpId="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L01_P1_IDIOM_1">
            <a:hlinkClick r:id="" action="ppaction://media"/>
            <a:extLst>
              <a:ext uri="{FF2B5EF4-FFF2-40B4-BE49-F238E27FC236}">
                <a16:creationId xmlns:a16="http://schemas.microsoft.com/office/drawing/2014/main" id="{92514355-50EC-8EDD-A504-64052700A85E}"/>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5826000" y="6113863"/>
            <a:ext cx="540000" cy="546137"/>
          </a:xfrm>
          <a:prstGeom prst="rect">
            <a:avLst/>
          </a:prstGeom>
          <a:noFill/>
          <a:ln>
            <a:noFill/>
          </a:ln>
        </p:spPr>
      </p:pic>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1"/>
            <a:ext cx="11520000" cy="2200528"/>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This nature park has wonderful animals, ( </a:t>
            </a:r>
            <a:r>
              <a:rPr lang="ja-JP" altLang="en-US" sz="3600" dirty="0">
                <a:solidFill>
                  <a:schemeClr val="tx1">
                    <a:lumMod val="75000"/>
                    <a:lumOff val="25000"/>
                  </a:schemeClr>
                </a:solidFill>
                <a:cs typeface="Times New Roman" panose="02020603050405020304" pitchFamily="18" charset="0"/>
              </a:rPr>
              <a:t>　　　　　</a:t>
            </a:r>
            <a:r>
              <a:rPr lang="en-US" altLang="ja-JP" sz="3600" dirty="0">
                <a:solidFill>
                  <a:schemeClr val="tx1">
                    <a:lumMod val="75000"/>
                    <a:lumOff val="25000"/>
                  </a:schemeClr>
                </a:solidFill>
                <a:cs typeface="Times New Roman" panose="02020603050405020304" pitchFamily="18" charset="0"/>
              </a:rPr>
              <a:t>) ( </a:t>
            </a:r>
            <a:r>
              <a:rPr lang="ja-JP" altLang="en-US" sz="3600" dirty="0">
                <a:solidFill>
                  <a:schemeClr val="tx1">
                    <a:lumMod val="75000"/>
                    <a:lumOff val="25000"/>
                  </a:schemeClr>
                </a:solidFill>
                <a:cs typeface="Times New Roman" panose="02020603050405020304" pitchFamily="18" charset="0"/>
              </a:rPr>
              <a:t>　　　　　</a:t>
            </a:r>
            <a:r>
              <a:rPr lang="en-US" altLang="ja-JP" sz="3600" dirty="0">
                <a:solidFill>
                  <a:schemeClr val="tx1">
                    <a:lumMod val="75000"/>
                    <a:lumOff val="25000"/>
                  </a:schemeClr>
                </a:solidFill>
                <a:cs typeface="Times New Roman" panose="02020603050405020304" pitchFamily="18" charset="0"/>
              </a:rPr>
              <a:t>) elephants and giraffes.</a:t>
            </a:r>
          </a:p>
        </p:txBody>
      </p:sp>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722588" y="1762073"/>
            <a:ext cx="3359217" cy="784797"/>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rgbClr val="FF0000"/>
                </a:solidFill>
                <a:effectLst/>
              </a:rPr>
              <a:t>such        as</a:t>
            </a:r>
          </a:p>
        </p:txBody>
      </p:sp>
      <p:sp>
        <p:nvSpPr>
          <p:cNvPr id="2" name="テキスト プレースホルダー 2">
            <a:extLst>
              <a:ext uri="{FF2B5EF4-FFF2-40B4-BE49-F238E27FC236}">
                <a16:creationId xmlns:a16="http://schemas.microsoft.com/office/drawing/2014/main" id="{49B1BA8E-E3D5-D4C1-7AD5-922D213CBB87}"/>
              </a:ext>
            </a:extLst>
          </p:cNvPr>
          <p:cNvSpPr txBox="1">
            <a:spLocks/>
          </p:cNvSpPr>
          <p:nvPr/>
        </p:nvSpPr>
        <p:spPr>
          <a:xfrm>
            <a:off x="0" y="360000"/>
            <a:ext cx="7911966"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かっこ内に適当な語を入れましょう．</a:t>
            </a:r>
            <a:endParaRPr lang="en-US" altLang="ja-JP" sz="2400" kern="100" dirty="0">
              <a:solidFill>
                <a:schemeClr val="tx1">
                  <a:lumMod val="75000"/>
                  <a:lumOff val="25000"/>
                </a:schemeClr>
              </a:solidFill>
              <a:effectLst/>
            </a:endParaRPr>
          </a:p>
        </p:txBody>
      </p:sp>
      <p:sp>
        <p:nvSpPr>
          <p:cNvPr id="3" name="正方形/長方形 2">
            <a:extLst>
              <a:ext uri="{FF2B5EF4-FFF2-40B4-BE49-F238E27FC236}">
                <a16:creationId xmlns:a16="http://schemas.microsoft.com/office/drawing/2014/main" id="{63C90F75-DC24-78E7-06C9-5DFECA75CE7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1/IDIOM</a:t>
            </a:r>
            <a:r>
              <a:rPr kumimoji="1" lang="ja-JP" altLang="en-US" sz="1400" dirty="0">
                <a:solidFill>
                  <a:schemeClr val="tx1">
                    <a:lumMod val="75000"/>
                    <a:lumOff val="25000"/>
                  </a:schemeClr>
                </a:solidFill>
              </a:rPr>
              <a:t>トレーニング</a:t>
            </a:r>
            <a:endParaRPr kumimoji="1" lang="en-US" altLang="ja-JP" sz="1400" dirty="0">
              <a:solidFill>
                <a:schemeClr val="tx1">
                  <a:lumMod val="75000"/>
                  <a:lumOff val="25000"/>
                </a:schemeClr>
              </a:solidFill>
            </a:endParaRPr>
          </a:p>
        </p:txBody>
      </p:sp>
      <p:pic>
        <p:nvPicPr>
          <p:cNvPr id="5" name="図 4">
            <a:hlinkClick r:id="rId5" action="ppaction://hlinksldjump"/>
            <a:extLst>
              <a:ext uri="{FF2B5EF4-FFF2-40B4-BE49-F238E27FC236}">
                <a16:creationId xmlns:a16="http://schemas.microsoft.com/office/drawing/2014/main" id="{22221FB1-62CE-84A4-29B2-509F4BEE2D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図 5">
            <a:extLst>
              <a:ext uri="{FF2B5EF4-FFF2-40B4-BE49-F238E27FC236}">
                <a16:creationId xmlns:a16="http://schemas.microsoft.com/office/drawing/2014/main" id="{2D4C072E-6FDA-4191-68FF-9C33F5B14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pic>
        <p:nvPicPr>
          <p:cNvPr id="7" name="日本語訳">
            <a:extLst>
              <a:ext uri="{FF2B5EF4-FFF2-40B4-BE49-F238E27FC236}">
                <a16:creationId xmlns:a16="http://schemas.microsoft.com/office/drawing/2014/main" id="{264EB5DF-775C-DCD0-59E0-37C3B3878D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sp>
        <p:nvSpPr>
          <p:cNvPr id="8" name="テキスト プレースホルダー 2">
            <a:extLst>
              <a:ext uri="{FF2B5EF4-FFF2-40B4-BE49-F238E27FC236}">
                <a16:creationId xmlns:a16="http://schemas.microsoft.com/office/drawing/2014/main" id="{7E778087-79B9-5638-7CF7-94A9588AA3FD}"/>
              </a:ext>
            </a:extLst>
          </p:cNvPr>
          <p:cNvSpPr txBox="1">
            <a:spLocks/>
          </p:cNvSpPr>
          <p:nvPr/>
        </p:nvSpPr>
        <p:spPr>
          <a:xfrm>
            <a:off x="336000" y="3228942"/>
            <a:ext cx="11520000" cy="1352485"/>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kern="100" dirty="0">
                <a:solidFill>
                  <a:schemeClr val="tx1">
                    <a:lumMod val="75000"/>
                    <a:lumOff val="25000"/>
                  </a:schemeClr>
                </a:solidFill>
                <a:effectLst/>
              </a:rPr>
              <a:t>この自然公園にはゾウやキリンなどのすばらしい動物がいます。</a:t>
            </a:r>
            <a:endParaRPr lang="en-US" altLang="ja-JP" kern="100" dirty="0">
              <a:solidFill>
                <a:schemeClr val="tx1">
                  <a:lumMod val="75000"/>
                  <a:lumOff val="25000"/>
                </a:schemeClr>
              </a:solidFill>
              <a:effectLst/>
            </a:endParaRPr>
          </a:p>
        </p:txBody>
      </p:sp>
    </p:spTree>
    <p:extLst>
      <p:ext uri="{BB962C8B-B14F-4D97-AF65-F5344CB8AC3E}">
        <p14:creationId xmlns:p14="http://schemas.microsoft.com/office/powerpoint/2010/main" val="3832319644"/>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243" fill="hold"/>
                                        <p:tgtEl>
                                          <p:spTgt spid="9"/>
                                        </p:tgtEl>
                                      </p:cBhvr>
                                    </p:cmd>
                                  </p:childTnLst>
                                </p:cTn>
                              </p:par>
                            </p:childTnLst>
                          </p:cTn>
                        </p:par>
                      </p:childTnLst>
                    </p:cTn>
                  </p:par>
                </p:childTnLst>
              </p:cTn>
              <p:nextCondLst>
                <p:cond evt="onClick" delay="0">
                  <p:tgtEl>
                    <p:spTgt spid="9"/>
                  </p:tgtEl>
                </p:cond>
              </p:nextCondLst>
            </p:seq>
            <p:audio>
              <p:cMediaNode vol="80000">
                <p:cTn id="25" fill="hold" display="0">
                  <p:stCondLst>
                    <p:cond delay="indefinite"/>
                  </p:stCondLst>
                  <p:endCondLst>
                    <p:cond evt="onStopAudio" delay="0">
                      <p:tgtEl>
                        <p:sldTgt/>
                      </p:tgtEl>
                    </p:cond>
                  </p:endCondLst>
                </p:cTn>
                <p:tgtEl>
                  <p:spTgt spid="9"/>
                </p:tgtEl>
              </p:cMediaNode>
            </p:audio>
          </p:childTnLst>
        </p:cTn>
      </p:par>
    </p:tnLst>
    <p:bldLst>
      <p:bldP spid="14" grpId="0"/>
      <p:bldP spid="14" grpId="1"/>
      <p:bldP spid="8" grpId="0" build="allAtOnce"/>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1"/>
            <a:ext cx="11520000" cy="2200528"/>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She has ( </a:t>
            </a:r>
            <a:r>
              <a:rPr lang="ja-JP" altLang="en-US" sz="3600" dirty="0">
                <a:solidFill>
                  <a:schemeClr val="tx1">
                    <a:lumMod val="75000"/>
                    <a:lumOff val="25000"/>
                  </a:schemeClr>
                </a:solidFill>
                <a:cs typeface="Times New Roman" panose="02020603050405020304" pitchFamily="18" charset="0"/>
              </a:rPr>
              <a:t>　　　　　</a:t>
            </a:r>
            <a:r>
              <a:rPr lang="en-US" altLang="ja-JP" sz="3600" dirty="0">
                <a:solidFill>
                  <a:schemeClr val="tx1">
                    <a:lumMod val="75000"/>
                    <a:lumOff val="25000"/>
                  </a:schemeClr>
                </a:solidFill>
                <a:cs typeface="Times New Roman" panose="02020603050405020304" pitchFamily="18" charset="0"/>
              </a:rPr>
              <a:t>         ) more than 15 novels (          ) Japanese.</a:t>
            </a:r>
          </a:p>
        </p:txBody>
      </p:sp>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838200" y="1086097"/>
            <a:ext cx="10201275" cy="1507289"/>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3600" kern="100" dirty="0">
                <a:solidFill>
                  <a:srgbClr val="FF0000"/>
                </a:solidFill>
                <a:effectLst/>
              </a:rPr>
              <a:t>　　　　　　　</a:t>
            </a:r>
            <a:r>
              <a:rPr lang="en-US" altLang="ja-JP" sz="3600" kern="100" dirty="0">
                <a:solidFill>
                  <a:srgbClr val="FF0000"/>
                </a:solidFill>
                <a:effectLst/>
              </a:rPr>
              <a:t>translated </a:t>
            </a:r>
          </a:p>
          <a:p>
            <a:pPr marL="715963" indent="-715963">
              <a:buNone/>
            </a:pPr>
            <a:r>
              <a:rPr lang="en-US" altLang="ja-JP" sz="3600" kern="100" dirty="0">
                <a:solidFill>
                  <a:srgbClr val="FF0000"/>
                </a:solidFill>
                <a:effectLst/>
              </a:rPr>
              <a:t>into</a:t>
            </a:r>
          </a:p>
        </p:txBody>
      </p:sp>
      <p:sp>
        <p:nvSpPr>
          <p:cNvPr id="2" name="テキスト プレースホルダー 2">
            <a:extLst>
              <a:ext uri="{FF2B5EF4-FFF2-40B4-BE49-F238E27FC236}">
                <a16:creationId xmlns:a16="http://schemas.microsoft.com/office/drawing/2014/main" id="{49B1BA8E-E3D5-D4C1-7AD5-922D213CBB87}"/>
              </a:ext>
            </a:extLst>
          </p:cNvPr>
          <p:cNvSpPr txBox="1">
            <a:spLocks/>
          </p:cNvSpPr>
          <p:nvPr/>
        </p:nvSpPr>
        <p:spPr>
          <a:xfrm>
            <a:off x="0" y="360000"/>
            <a:ext cx="7911966"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かっこ内に適当な語を入れましょう．</a:t>
            </a:r>
            <a:endParaRPr lang="en-US" altLang="ja-JP" sz="2400" kern="100" dirty="0">
              <a:solidFill>
                <a:schemeClr val="tx1">
                  <a:lumMod val="75000"/>
                  <a:lumOff val="25000"/>
                </a:schemeClr>
              </a:solidFill>
              <a:effectLst/>
            </a:endParaRPr>
          </a:p>
        </p:txBody>
      </p:sp>
      <p:sp>
        <p:nvSpPr>
          <p:cNvPr id="3" name="正方形/長方形 2">
            <a:extLst>
              <a:ext uri="{FF2B5EF4-FFF2-40B4-BE49-F238E27FC236}">
                <a16:creationId xmlns:a16="http://schemas.microsoft.com/office/drawing/2014/main" id="{63C90F75-DC24-78E7-06C9-5DFECA75CE7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1/IDIOM</a:t>
            </a:r>
            <a:r>
              <a:rPr kumimoji="1" lang="ja-JP" altLang="en-US" sz="1400" dirty="0">
                <a:solidFill>
                  <a:schemeClr val="tx1">
                    <a:lumMod val="75000"/>
                    <a:lumOff val="25000"/>
                  </a:schemeClr>
                </a:solidFill>
              </a:rPr>
              <a:t>トレーニング</a:t>
            </a:r>
            <a:endParaRPr kumimoji="1" lang="en-US" altLang="ja-JP" sz="1400" dirty="0">
              <a:solidFill>
                <a:schemeClr val="tx1">
                  <a:lumMod val="75000"/>
                  <a:lumOff val="25000"/>
                </a:schemeClr>
              </a:solidFill>
            </a:endParaRPr>
          </a:p>
        </p:txBody>
      </p:sp>
      <p:pic>
        <p:nvPicPr>
          <p:cNvPr id="5" name="図 4">
            <a:hlinkClick r:id="rId4" action="ppaction://hlinksldjump"/>
            <a:extLst>
              <a:ext uri="{FF2B5EF4-FFF2-40B4-BE49-F238E27FC236}">
                <a16:creationId xmlns:a16="http://schemas.microsoft.com/office/drawing/2014/main" id="{22221FB1-62CE-84A4-29B2-509F4BEE2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図 5">
            <a:extLst>
              <a:ext uri="{FF2B5EF4-FFF2-40B4-BE49-F238E27FC236}">
                <a16:creationId xmlns:a16="http://schemas.microsoft.com/office/drawing/2014/main" id="{2D4C072E-6FDA-4191-68FF-9C33F5B14C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pic>
        <p:nvPicPr>
          <p:cNvPr id="7" name="日本語訳">
            <a:extLst>
              <a:ext uri="{FF2B5EF4-FFF2-40B4-BE49-F238E27FC236}">
                <a16:creationId xmlns:a16="http://schemas.microsoft.com/office/drawing/2014/main" id="{264EB5DF-775C-DCD0-59E0-37C3B3878D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sp>
        <p:nvSpPr>
          <p:cNvPr id="8" name="テキスト プレースホルダー 2">
            <a:extLst>
              <a:ext uri="{FF2B5EF4-FFF2-40B4-BE49-F238E27FC236}">
                <a16:creationId xmlns:a16="http://schemas.microsoft.com/office/drawing/2014/main" id="{7E778087-79B9-5638-7CF7-94A9588AA3FD}"/>
              </a:ext>
            </a:extLst>
          </p:cNvPr>
          <p:cNvSpPr txBox="1">
            <a:spLocks/>
          </p:cNvSpPr>
          <p:nvPr/>
        </p:nvSpPr>
        <p:spPr>
          <a:xfrm>
            <a:off x="336000" y="3228942"/>
            <a:ext cx="11520000" cy="1352485"/>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kern="100" dirty="0">
                <a:solidFill>
                  <a:schemeClr val="tx1">
                    <a:lumMod val="75000"/>
                    <a:lumOff val="25000"/>
                  </a:schemeClr>
                </a:solidFill>
                <a:effectLst/>
              </a:rPr>
              <a:t>彼女は</a:t>
            </a:r>
            <a:r>
              <a:rPr lang="en-US" altLang="ja-JP" kern="100" dirty="0">
                <a:solidFill>
                  <a:schemeClr val="tx1">
                    <a:lumMod val="75000"/>
                    <a:lumOff val="25000"/>
                  </a:schemeClr>
                </a:solidFill>
                <a:effectLst/>
              </a:rPr>
              <a:t>15</a:t>
            </a:r>
            <a:r>
              <a:rPr lang="ja-JP" altLang="en-US" kern="100" dirty="0">
                <a:solidFill>
                  <a:schemeClr val="tx1">
                    <a:lumMod val="75000"/>
                    <a:lumOff val="25000"/>
                  </a:schemeClr>
                </a:solidFill>
                <a:effectLst/>
              </a:rPr>
              <a:t>冊以上の小説を日本語に翻訳しています。</a:t>
            </a:r>
            <a:endParaRPr lang="en-US" altLang="ja-JP" kern="100" dirty="0">
              <a:solidFill>
                <a:schemeClr val="tx1">
                  <a:lumMod val="75000"/>
                  <a:lumOff val="25000"/>
                </a:schemeClr>
              </a:solidFill>
              <a:effectLst/>
            </a:endParaRPr>
          </a:p>
        </p:txBody>
      </p:sp>
      <p:pic>
        <p:nvPicPr>
          <p:cNvPr id="4" name="L01_Part1_3">
            <a:hlinkClick r:id="" action="ppaction://media"/>
            <a:extLst>
              <a:ext uri="{FF2B5EF4-FFF2-40B4-BE49-F238E27FC236}">
                <a16:creationId xmlns:a16="http://schemas.microsoft.com/office/drawing/2014/main" id="{165F41D9-4CDD-549D-C2F2-AE95972C40E7}"/>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p:blipFill>
        <p:spPr>
          <a:xfrm>
            <a:off x="5826000" y="6107726"/>
            <a:ext cx="540000" cy="552274"/>
          </a:xfrm>
          <a:prstGeom prst="rect">
            <a:avLst/>
          </a:prstGeom>
        </p:spPr>
      </p:pic>
    </p:spTree>
    <p:extLst>
      <p:ext uri="{BB962C8B-B14F-4D97-AF65-F5344CB8AC3E}">
        <p14:creationId xmlns:p14="http://schemas.microsoft.com/office/powerpoint/2010/main" val="1469356123"/>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355" fill="hold"/>
                                        <p:tgtEl>
                                          <p:spTgt spid="4"/>
                                        </p:tgtEl>
                                      </p:cBhvr>
                                    </p:cmd>
                                  </p:childTnLst>
                                </p:cTn>
                              </p:par>
                            </p:childTnLst>
                          </p:cTn>
                        </p:par>
                      </p:childTnLst>
                    </p:cTn>
                  </p:par>
                </p:childTnLst>
              </p:cTn>
              <p:nextCondLst>
                <p:cond evt="onClick" delay="0">
                  <p:tgtEl>
                    <p:spTgt spid="4"/>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14" grpId="0"/>
      <p:bldP spid="14" grpId="1"/>
      <p:bldP spid="8" grpId="0" build="allAtOnce"/>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4E606-08E5-9378-0BB0-4AE8CA0CB49F}"/>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EE1F2286-6CE0-1180-B072-647704959CC2}"/>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a:t>
            </a:r>
            <a:r>
              <a:rPr lang="ja-JP" altLang="en-US" sz="1400" dirty="0">
                <a:solidFill>
                  <a:schemeClr val="tx1">
                    <a:lumMod val="75000"/>
                    <a:lumOff val="25000"/>
                  </a:schemeClr>
                </a:solidFill>
              </a:rPr>
              <a:t>不規則動詞変化表</a:t>
            </a:r>
            <a:endParaRPr kumimoji="1" lang="en-US" altLang="ja-JP" sz="1400" dirty="0">
              <a:solidFill>
                <a:schemeClr val="tx1">
                  <a:lumMod val="75000"/>
                  <a:lumOff val="25000"/>
                </a:schemeClr>
              </a:solidFill>
            </a:endParaRPr>
          </a:p>
        </p:txBody>
      </p:sp>
      <p:sp>
        <p:nvSpPr>
          <p:cNvPr id="9" name="四角形: 角を丸くする 8">
            <a:extLst>
              <a:ext uri="{FF2B5EF4-FFF2-40B4-BE49-F238E27FC236}">
                <a16:creationId xmlns:a16="http://schemas.microsoft.com/office/drawing/2014/main" id="{57229905-6742-5A60-1FE8-E8FF716DAF46}"/>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latin typeface="UD デジタル 教科書体 NK-B" panose="02020700000000000000" pitchFamily="18" charset="-128"/>
                <a:ea typeface="UD デジタル 教科書体 NK-B" panose="02020700000000000000" pitchFamily="18" charset="-128"/>
              </a:rPr>
              <a:t>不規則動詞　変化表</a:t>
            </a:r>
          </a:p>
        </p:txBody>
      </p:sp>
      <p:pic>
        <p:nvPicPr>
          <p:cNvPr id="2" name="図 1">
            <a:hlinkClick r:id="rId2" action="ppaction://hlinksldjump"/>
            <a:extLst>
              <a:ext uri="{FF2B5EF4-FFF2-40B4-BE49-F238E27FC236}">
                <a16:creationId xmlns:a16="http://schemas.microsoft.com/office/drawing/2014/main" id="{834E22F6-9990-C2A7-3336-287B6EEC9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615216939"/>
      </p:ext>
    </p:extLst>
  </p:cSld>
  <p:clrMapOvr>
    <a:masterClrMapping/>
  </p:clrMapOvr>
  <p:transition advClick="0">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3C90F75-DC24-78E7-06C9-5DFECA75CE7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a:t>
            </a:r>
            <a:r>
              <a:rPr lang="ja-JP" altLang="en-US" sz="1400" dirty="0">
                <a:solidFill>
                  <a:schemeClr val="tx1">
                    <a:lumMod val="75000"/>
                    <a:lumOff val="25000"/>
                  </a:schemeClr>
                </a:solidFill>
              </a:rPr>
              <a:t>不規則動詞変化表</a:t>
            </a:r>
            <a:endParaRPr kumimoji="1" lang="en-US" altLang="ja-JP" sz="1400" dirty="0">
              <a:solidFill>
                <a:schemeClr val="tx1">
                  <a:lumMod val="75000"/>
                  <a:lumOff val="25000"/>
                </a:schemeClr>
              </a:solidFill>
            </a:endParaRPr>
          </a:p>
        </p:txBody>
      </p:sp>
      <p:pic>
        <p:nvPicPr>
          <p:cNvPr id="5" name="図 4">
            <a:hlinkClick r:id="rId2" action="ppaction://hlinksldjump"/>
            <a:extLst>
              <a:ext uri="{FF2B5EF4-FFF2-40B4-BE49-F238E27FC236}">
                <a16:creationId xmlns:a16="http://schemas.microsoft.com/office/drawing/2014/main" id="{22221FB1-62CE-84A4-29B2-509F4BEE2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問１">
            <a:extLst>
              <a:ext uri="{FF2B5EF4-FFF2-40B4-BE49-F238E27FC236}">
                <a16:creationId xmlns:a16="http://schemas.microsoft.com/office/drawing/2014/main" id="{2D4C072E-6FDA-4191-68FF-9C33F5B14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9106" y="1565682"/>
            <a:ext cx="540000" cy="540000"/>
          </a:xfrm>
          <a:prstGeom prst="rect">
            <a:avLst/>
          </a:prstGeom>
        </p:spPr>
      </p:pic>
      <p:graphicFrame>
        <p:nvGraphicFramePr>
          <p:cNvPr id="10" name="表 9">
            <a:extLst>
              <a:ext uri="{FF2B5EF4-FFF2-40B4-BE49-F238E27FC236}">
                <a16:creationId xmlns:a16="http://schemas.microsoft.com/office/drawing/2014/main" id="{52100BD2-1049-0126-79C8-D5712BF0F29C}"/>
              </a:ext>
            </a:extLst>
          </p:cNvPr>
          <p:cNvGraphicFramePr>
            <a:graphicFrameLocks noGrp="1"/>
          </p:cNvGraphicFramePr>
          <p:nvPr>
            <p:extLst>
              <p:ext uri="{D42A27DB-BD31-4B8C-83A1-F6EECF244321}">
                <p14:modId xmlns:p14="http://schemas.microsoft.com/office/powerpoint/2010/main" val="1571642619"/>
              </p:ext>
            </p:extLst>
          </p:nvPr>
        </p:nvGraphicFramePr>
        <p:xfrm>
          <a:off x="344366" y="677064"/>
          <a:ext cx="10656000" cy="4490705"/>
        </p:xfrm>
        <a:graphic>
          <a:graphicData uri="http://schemas.openxmlformats.org/drawingml/2006/table">
            <a:tbl>
              <a:tblPr firstRow="1" bandRow="1">
                <a:tableStyleId>{93296810-A885-4BE3-A3E7-6D5BEEA58F35}</a:tableStyleId>
              </a:tblPr>
              <a:tblGrid>
                <a:gridCol w="1980000">
                  <a:extLst>
                    <a:ext uri="{9D8B030D-6E8A-4147-A177-3AD203B41FA5}">
                      <a16:colId xmlns:a16="http://schemas.microsoft.com/office/drawing/2014/main" val="3261627349"/>
                    </a:ext>
                  </a:extLst>
                </a:gridCol>
                <a:gridCol w="1980000">
                  <a:extLst>
                    <a:ext uri="{9D8B030D-6E8A-4147-A177-3AD203B41FA5}">
                      <a16:colId xmlns:a16="http://schemas.microsoft.com/office/drawing/2014/main" val="3639219735"/>
                    </a:ext>
                  </a:extLst>
                </a:gridCol>
                <a:gridCol w="1980000">
                  <a:extLst>
                    <a:ext uri="{9D8B030D-6E8A-4147-A177-3AD203B41FA5}">
                      <a16:colId xmlns:a16="http://schemas.microsoft.com/office/drawing/2014/main" val="2247741082"/>
                    </a:ext>
                  </a:extLst>
                </a:gridCol>
                <a:gridCol w="1980000">
                  <a:extLst>
                    <a:ext uri="{9D8B030D-6E8A-4147-A177-3AD203B41FA5}">
                      <a16:colId xmlns:a16="http://schemas.microsoft.com/office/drawing/2014/main" val="2079811954"/>
                    </a:ext>
                  </a:extLst>
                </a:gridCol>
                <a:gridCol w="1152000">
                  <a:extLst>
                    <a:ext uri="{9D8B030D-6E8A-4147-A177-3AD203B41FA5}">
                      <a16:colId xmlns:a16="http://schemas.microsoft.com/office/drawing/2014/main" val="1915251885"/>
                    </a:ext>
                  </a:extLst>
                </a:gridCol>
                <a:gridCol w="1584000">
                  <a:extLst>
                    <a:ext uri="{9D8B030D-6E8A-4147-A177-3AD203B41FA5}">
                      <a16:colId xmlns:a16="http://schemas.microsoft.com/office/drawing/2014/main" val="3308193894"/>
                    </a:ext>
                  </a:extLst>
                </a:gridCol>
              </a:tblGrid>
              <a:tr h="709165">
                <a:tc>
                  <a:txBody>
                    <a:bodyPr/>
                    <a:lstStyle/>
                    <a:p>
                      <a:pPr algn="ctr"/>
                      <a:r>
                        <a:rPr kumimoji="1" lang="ja-JP" altLang="en-US" sz="2800" dirty="0">
                          <a:solidFill>
                            <a:schemeClr val="bg1"/>
                          </a:solidFill>
                          <a:latin typeface="BIZ UDPゴシック" panose="020B0400000000000000" pitchFamily="50" charset="-128"/>
                          <a:ea typeface="BIZ UDPゴシック" panose="020B0400000000000000" pitchFamily="50" charset="-128"/>
                        </a:rPr>
                        <a:t>原形</a:t>
                      </a:r>
                    </a:p>
                  </a:txBody>
                  <a:tcPr anchor="ctr"/>
                </a:tc>
                <a:tc>
                  <a:txBody>
                    <a:bodyPr/>
                    <a:lstStyle/>
                    <a:p>
                      <a:pPr algn="ctr"/>
                      <a:r>
                        <a:rPr kumimoji="1" lang="ja-JP" altLang="en-US" sz="2800" dirty="0">
                          <a:solidFill>
                            <a:schemeClr val="bg1"/>
                          </a:solidFill>
                          <a:latin typeface="BIZ UDPゴシック" panose="020B0400000000000000" pitchFamily="50" charset="-128"/>
                          <a:ea typeface="BIZ UDPゴシック" panose="020B0400000000000000" pitchFamily="50" charset="-128"/>
                        </a:rPr>
                        <a:t>過去形</a:t>
                      </a:r>
                    </a:p>
                  </a:txBody>
                  <a:tcPr anchor="ctr"/>
                </a:tc>
                <a:tc>
                  <a:txBody>
                    <a:bodyPr/>
                    <a:lstStyle/>
                    <a:p>
                      <a:pPr algn="ctr"/>
                      <a:r>
                        <a:rPr kumimoji="1" lang="ja-JP" altLang="en-US" sz="2800" spc="-150" baseline="0" dirty="0">
                          <a:solidFill>
                            <a:schemeClr val="bg1"/>
                          </a:solidFill>
                          <a:latin typeface="BIZ UDPゴシック" panose="020B0400000000000000" pitchFamily="50" charset="-128"/>
                          <a:ea typeface="BIZ UDPゴシック" panose="020B0400000000000000" pitchFamily="50" charset="-128"/>
                        </a:rPr>
                        <a:t>過去分詞形</a:t>
                      </a:r>
                    </a:p>
                  </a:txBody>
                  <a:tcPr anchor="ctr"/>
                </a:tc>
                <a:tc>
                  <a:txBody>
                    <a:bodyPr/>
                    <a:lstStyle/>
                    <a:p>
                      <a:pPr algn="ctr"/>
                      <a:r>
                        <a:rPr kumimoji="1" lang="en-US" altLang="ja-JP" sz="2800" spc="0" baseline="0" dirty="0" err="1">
                          <a:latin typeface="BIZ UDPゴシック" panose="020B0400000000000000" pitchFamily="50" charset="-128"/>
                          <a:ea typeface="BIZ UDPゴシック" panose="020B0400000000000000" pitchFamily="50" charset="-128"/>
                        </a:rPr>
                        <a:t>ing</a:t>
                      </a:r>
                      <a:r>
                        <a:rPr kumimoji="1" lang="ja-JP" altLang="en-US" sz="2800" spc="0" baseline="0" dirty="0">
                          <a:latin typeface="BIZ UDPゴシック" panose="020B0400000000000000" pitchFamily="50" charset="-128"/>
                          <a:ea typeface="BIZ UDPゴシック" panose="020B0400000000000000" pitchFamily="50" charset="-128"/>
                        </a:rPr>
                        <a:t>形</a:t>
                      </a:r>
                    </a:p>
                  </a:txBody>
                  <a:tcPr anchor="ctr"/>
                </a:tc>
                <a:tc>
                  <a:txBody>
                    <a:bodyPr/>
                    <a:lstStyle/>
                    <a:p>
                      <a:pPr algn="ctr"/>
                      <a:r>
                        <a:rPr kumimoji="1" lang="ja-JP" altLang="en-US" sz="2800" dirty="0">
                          <a:latin typeface="BIZ UDPゴシック" panose="020B0400000000000000" pitchFamily="50" charset="-128"/>
                          <a:ea typeface="BIZ UDPゴシック" panose="020B0400000000000000" pitchFamily="50" charset="-128"/>
                        </a:rPr>
                        <a:t>型</a:t>
                      </a:r>
                    </a:p>
                  </a:txBody>
                  <a:tcPr anchor="ctr"/>
                </a:tc>
                <a:tc>
                  <a:txBody>
                    <a:bodyPr/>
                    <a:lstStyle/>
                    <a:p>
                      <a:pPr algn="ctr"/>
                      <a:r>
                        <a:rPr kumimoji="1" lang="ja-JP" altLang="en-US" sz="2800" dirty="0">
                          <a:latin typeface="BIZ UDPゴシック" panose="020B0400000000000000" pitchFamily="50" charset="-128"/>
                          <a:ea typeface="BIZ UDPゴシック" panose="020B0400000000000000" pitchFamily="50" charset="-128"/>
                        </a:rPr>
                        <a:t>意味</a:t>
                      </a:r>
                    </a:p>
                  </a:txBody>
                  <a:tcPr anchor="ctr"/>
                </a:tc>
                <a:extLst>
                  <a:ext uri="{0D108BD9-81ED-4DB2-BD59-A6C34878D82A}">
                    <a16:rowId xmlns:a16="http://schemas.microsoft.com/office/drawing/2014/main" val="1290226765"/>
                  </a:ext>
                </a:extLst>
              </a:tr>
              <a:tr h="709165">
                <a:tc>
                  <a:txBody>
                    <a:bodyPr/>
                    <a:lstStyle/>
                    <a:p>
                      <a:pPr algn="ctr"/>
                      <a:r>
                        <a:rPr kumimoji="1" lang="en-US" altLang="ja-JP" sz="2800" dirty="0">
                          <a:latin typeface="UD デジタル 教科書体 NK-B" panose="02020700000000000000" pitchFamily="18" charset="-128"/>
                          <a:ea typeface="UD デジタル 教科書体 NK-B" panose="02020700000000000000" pitchFamily="18" charset="-128"/>
                        </a:rPr>
                        <a:t>be (is, am, are)</a:t>
                      </a:r>
                      <a:endParaRPr kumimoji="1" lang="ja-JP" altLang="en-US" sz="28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algn="ctr"/>
                      <a:endParaRPr kumimoji="1" lang="ja-JP" altLang="en-US" sz="20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algn="ctr"/>
                      <a:endParaRPr kumimoji="1" lang="ja-JP" altLang="en-US" sz="28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algn="ctr"/>
                      <a:endParaRPr kumimoji="1" lang="ja-JP" altLang="en-US" sz="28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algn="ctr"/>
                      <a:endParaRPr kumimoji="1" lang="ja-JP" altLang="en-US" sz="28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dirty="0">
                          <a:latin typeface="UD デジタル 教科書体 NK-B" panose="02020700000000000000" pitchFamily="18" charset="-128"/>
                          <a:ea typeface="UD デジタル 教科書体 NK-B" panose="02020700000000000000" pitchFamily="18" charset="-128"/>
                        </a:rPr>
                        <a:t>…</a:t>
                      </a:r>
                      <a:r>
                        <a:rPr kumimoji="1" lang="ja-JP" altLang="en-US" sz="2000" dirty="0">
                          <a:latin typeface="UD デジタル 教科書体 NK-B" panose="02020700000000000000" pitchFamily="18" charset="-128"/>
                          <a:ea typeface="UD デジタル 教科書体 NK-B" panose="02020700000000000000" pitchFamily="18" charset="-128"/>
                        </a:rPr>
                        <a:t>である</a:t>
                      </a:r>
                    </a:p>
                  </a:txBody>
                  <a:tcPr anchor="ctr"/>
                </a:tc>
                <a:extLst>
                  <a:ext uri="{0D108BD9-81ED-4DB2-BD59-A6C34878D82A}">
                    <a16:rowId xmlns:a16="http://schemas.microsoft.com/office/drawing/2014/main" val="1978380407"/>
                  </a:ext>
                </a:extLst>
              </a:tr>
              <a:tr h="709165">
                <a:tc>
                  <a:txBody>
                    <a:bodyPr/>
                    <a:lstStyle/>
                    <a:p>
                      <a:pPr algn="ctr"/>
                      <a:r>
                        <a:rPr kumimoji="1" lang="en-US" altLang="ja-JP" sz="2800" dirty="0">
                          <a:latin typeface="UD デジタル 教科書体 NK-B" panose="02020700000000000000" pitchFamily="18" charset="-128"/>
                          <a:ea typeface="UD デジタル 教科書体 NK-B" panose="02020700000000000000" pitchFamily="18" charset="-128"/>
                        </a:rPr>
                        <a:t>see</a:t>
                      </a:r>
                      <a:endParaRPr kumimoji="1" lang="ja-JP" altLang="en-US" sz="28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algn="ctr"/>
                      <a:endParaRPr kumimoji="1" lang="ja-JP" altLang="en-US" sz="20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algn="ctr"/>
                      <a:endParaRPr kumimoji="1" lang="ja-JP" altLang="en-US" sz="28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algn="ctr"/>
                      <a:endParaRPr kumimoji="1" lang="ja-JP" altLang="en-US" sz="28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algn="ctr"/>
                      <a:endParaRPr kumimoji="1" lang="ja-JP" altLang="en-US" sz="28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UD デジタル 教科書体 NK-B" panose="02020700000000000000" pitchFamily="18" charset="-128"/>
                          <a:ea typeface="UD デジタル 教科書体 NK-B" panose="02020700000000000000" pitchFamily="18" charset="-128"/>
                        </a:rPr>
                        <a:t>見る</a:t>
                      </a:r>
                    </a:p>
                  </a:txBody>
                  <a:tcPr anchor="ctr"/>
                </a:tc>
                <a:extLst>
                  <a:ext uri="{0D108BD9-81ED-4DB2-BD59-A6C34878D82A}">
                    <a16:rowId xmlns:a16="http://schemas.microsoft.com/office/drawing/2014/main" val="881409742"/>
                  </a:ext>
                </a:extLst>
              </a:tr>
              <a:tr h="709165">
                <a:tc>
                  <a:txBody>
                    <a:bodyPr/>
                    <a:lstStyle/>
                    <a:p>
                      <a:pPr algn="ctr"/>
                      <a:r>
                        <a:rPr kumimoji="1" lang="en-US" altLang="ja-JP" sz="2800" dirty="0">
                          <a:latin typeface="UD デジタル 教科書体 NK-B" panose="02020700000000000000" pitchFamily="18" charset="-128"/>
                          <a:ea typeface="UD デジタル 教科書体 NK-B" panose="02020700000000000000" pitchFamily="18" charset="-128"/>
                        </a:rPr>
                        <a:t>do</a:t>
                      </a:r>
                      <a:endParaRPr kumimoji="1" lang="ja-JP" altLang="en-US" sz="28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algn="ctr"/>
                      <a:endParaRPr kumimoji="1" lang="ja-JP" altLang="en-US" sz="20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algn="ctr"/>
                      <a:endParaRPr kumimoji="1" lang="ja-JP" altLang="en-US" sz="28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algn="ctr"/>
                      <a:endParaRPr kumimoji="1" lang="ja-JP" altLang="en-US" sz="28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algn="ctr"/>
                      <a:endParaRPr kumimoji="1" lang="ja-JP" altLang="en-US" sz="28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UD デジタル 教科書体 NK-B" panose="02020700000000000000" pitchFamily="18" charset="-128"/>
                          <a:ea typeface="UD デジタル 教科書体 NK-B" panose="02020700000000000000" pitchFamily="18" charset="-128"/>
                        </a:rPr>
                        <a:t>する</a:t>
                      </a:r>
                    </a:p>
                  </a:txBody>
                  <a:tcPr anchor="ctr"/>
                </a:tc>
                <a:extLst>
                  <a:ext uri="{0D108BD9-81ED-4DB2-BD59-A6C34878D82A}">
                    <a16:rowId xmlns:a16="http://schemas.microsoft.com/office/drawing/2014/main" val="3395686114"/>
                  </a:ext>
                </a:extLst>
              </a:tr>
              <a:tr h="709165">
                <a:tc>
                  <a:txBody>
                    <a:bodyPr/>
                    <a:lstStyle/>
                    <a:p>
                      <a:pPr algn="ctr"/>
                      <a:r>
                        <a:rPr kumimoji="1" lang="en-US" altLang="ja-JP" sz="2800" dirty="0">
                          <a:latin typeface="UD デジタル 教科書体 NK-B" panose="02020700000000000000" pitchFamily="18" charset="-128"/>
                          <a:ea typeface="UD デジタル 教科書体 NK-B" panose="02020700000000000000" pitchFamily="18" charset="-128"/>
                        </a:rPr>
                        <a:t>have</a:t>
                      </a:r>
                      <a:endParaRPr kumimoji="1" lang="ja-JP" altLang="en-US" sz="28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algn="ctr"/>
                      <a:endParaRPr kumimoji="1" lang="ja-JP" altLang="en-US" sz="20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algn="ctr"/>
                      <a:endParaRPr kumimoji="1" lang="ja-JP" altLang="en-US" sz="28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algn="ctr"/>
                      <a:endParaRPr kumimoji="1" lang="ja-JP" altLang="en-US" sz="28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algn="ctr"/>
                      <a:endParaRPr kumimoji="1" lang="ja-JP" altLang="en-US" sz="28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UD デジタル 教科書体 NK-B" panose="02020700000000000000" pitchFamily="18" charset="-128"/>
                          <a:ea typeface="UD デジタル 教科書体 NK-B" panose="02020700000000000000" pitchFamily="18" charset="-128"/>
                        </a:rPr>
                        <a:t>もっている</a:t>
                      </a:r>
                    </a:p>
                  </a:txBody>
                  <a:tcPr anchor="ctr"/>
                </a:tc>
                <a:extLst>
                  <a:ext uri="{0D108BD9-81ED-4DB2-BD59-A6C34878D82A}">
                    <a16:rowId xmlns:a16="http://schemas.microsoft.com/office/drawing/2014/main" val="1989741189"/>
                  </a:ext>
                </a:extLst>
              </a:tr>
              <a:tr h="709165">
                <a:tc>
                  <a:txBody>
                    <a:bodyPr/>
                    <a:lstStyle/>
                    <a:p>
                      <a:pPr algn="ctr"/>
                      <a:r>
                        <a:rPr kumimoji="1" lang="en-US" altLang="ja-JP" sz="2800" dirty="0">
                          <a:latin typeface="UD デジタル 教科書体 NK-B" panose="02020700000000000000" pitchFamily="18" charset="-128"/>
                          <a:ea typeface="UD デジタル 教科書体 NK-B" panose="02020700000000000000" pitchFamily="18" charset="-128"/>
                        </a:rPr>
                        <a:t>take</a:t>
                      </a:r>
                      <a:endParaRPr kumimoji="1" lang="ja-JP" altLang="en-US" sz="28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algn="ctr"/>
                      <a:endParaRPr kumimoji="1" lang="ja-JP" altLang="en-US" sz="20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algn="ctr"/>
                      <a:endParaRPr kumimoji="1" lang="ja-JP" altLang="en-US" sz="28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algn="ctr"/>
                      <a:endParaRPr kumimoji="1" lang="ja-JP" altLang="en-US" sz="28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algn="ctr"/>
                      <a:endParaRPr kumimoji="1" lang="ja-JP" altLang="en-US" sz="280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UD デジタル 教科書体 NK-B" panose="02020700000000000000" pitchFamily="18" charset="-128"/>
                          <a:ea typeface="UD デジタル 教科書体 NK-B" panose="02020700000000000000" pitchFamily="18" charset="-128"/>
                        </a:rPr>
                        <a:t>とる</a:t>
                      </a:r>
                    </a:p>
                  </a:txBody>
                  <a:tcPr anchor="ctr"/>
                </a:tc>
                <a:extLst>
                  <a:ext uri="{0D108BD9-81ED-4DB2-BD59-A6C34878D82A}">
                    <a16:rowId xmlns:a16="http://schemas.microsoft.com/office/drawing/2014/main" val="3972979836"/>
                  </a:ext>
                </a:extLst>
              </a:tr>
            </a:tbl>
          </a:graphicData>
        </a:graphic>
      </p:graphicFrame>
      <p:grpSp>
        <p:nvGrpSpPr>
          <p:cNvPr id="17" name="グループ化 16">
            <a:extLst>
              <a:ext uri="{FF2B5EF4-FFF2-40B4-BE49-F238E27FC236}">
                <a16:creationId xmlns:a16="http://schemas.microsoft.com/office/drawing/2014/main" id="{854CF868-3829-C741-47FA-6B88A00C17CC}"/>
              </a:ext>
            </a:extLst>
          </p:cNvPr>
          <p:cNvGrpSpPr/>
          <p:nvPr/>
        </p:nvGrpSpPr>
        <p:grpSpPr>
          <a:xfrm>
            <a:off x="1709928" y="1517716"/>
            <a:ext cx="7764020" cy="670874"/>
            <a:chOff x="3435028" y="1517716"/>
            <a:chExt cx="7764020" cy="670874"/>
          </a:xfrm>
        </p:grpSpPr>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3435028" y="1517716"/>
              <a:ext cx="2532141" cy="6708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ja-JP" altLang="en-US" kern="100" dirty="0">
                  <a:solidFill>
                    <a:srgbClr val="FF0000"/>
                  </a:solidFill>
                  <a:effectLst/>
                </a:rPr>
                <a:t>　　　 </a:t>
              </a:r>
              <a:r>
                <a:rPr lang="en-US" altLang="ja-JP" kern="100" dirty="0">
                  <a:solidFill>
                    <a:srgbClr val="FF0000"/>
                  </a:solidFill>
                  <a:effectLst/>
                </a:rPr>
                <a:t>was, </a:t>
              </a:r>
              <a:r>
                <a:rPr lang="ja-JP" altLang="en-US" kern="100" dirty="0">
                  <a:solidFill>
                    <a:srgbClr val="FF0000"/>
                  </a:solidFill>
                  <a:effectLst/>
                </a:rPr>
                <a:t>　　</a:t>
              </a:r>
              <a:r>
                <a:rPr lang="en-US" altLang="ja-JP" kern="100" dirty="0">
                  <a:solidFill>
                    <a:srgbClr val="FF0000"/>
                  </a:solidFill>
                  <a:effectLst/>
                </a:rPr>
                <a:t>were</a:t>
              </a:r>
            </a:p>
          </p:txBody>
        </p:sp>
        <p:sp>
          <p:nvSpPr>
            <p:cNvPr id="11" name="テキスト プレースホルダー 2">
              <a:extLst>
                <a:ext uri="{FF2B5EF4-FFF2-40B4-BE49-F238E27FC236}">
                  <a16:creationId xmlns:a16="http://schemas.microsoft.com/office/drawing/2014/main" id="{AB46C480-ED44-F140-1DC3-FDF0067B5D84}"/>
                </a:ext>
              </a:extLst>
            </p:cNvPr>
            <p:cNvSpPr txBox="1">
              <a:spLocks/>
            </p:cNvSpPr>
            <p:nvPr/>
          </p:nvSpPr>
          <p:spPr>
            <a:xfrm>
              <a:off x="6099147" y="1517716"/>
              <a:ext cx="1838228" cy="6708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kern="100" dirty="0">
                  <a:solidFill>
                    <a:srgbClr val="FF0000"/>
                  </a:solidFill>
                  <a:effectLst/>
                </a:rPr>
                <a:t>been</a:t>
              </a:r>
            </a:p>
          </p:txBody>
        </p:sp>
        <p:sp>
          <p:nvSpPr>
            <p:cNvPr id="12" name="テキスト プレースホルダー 2">
              <a:extLst>
                <a:ext uri="{FF2B5EF4-FFF2-40B4-BE49-F238E27FC236}">
                  <a16:creationId xmlns:a16="http://schemas.microsoft.com/office/drawing/2014/main" id="{E2B05C8F-E9B3-8BE9-1870-CCD844945E5A}"/>
                </a:ext>
              </a:extLst>
            </p:cNvPr>
            <p:cNvSpPr txBox="1">
              <a:spLocks/>
            </p:cNvSpPr>
            <p:nvPr/>
          </p:nvSpPr>
          <p:spPr>
            <a:xfrm>
              <a:off x="8088207" y="1517716"/>
              <a:ext cx="1838228" cy="6708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kern="100" dirty="0">
                  <a:effectLst/>
                </a:rPr>
                <a:t>being</a:t>
              </a:r>
            </a:p>
          </p:txBody>
        </p:sp>
        <p:sp>
          <p:nvSpPr>
            <p:cNvPr id="16" name="テキスト プレースホルダー 2">
              <a:extLst>
                <a:ext uri="{FF2B5EF4-FFF2-40B4-BE49-F238E27FC236}">
                  <a16:creationId xmlns:a16="http://schemas.microsoft.com/office/drawing/2014/main" id="{9D87BFDC-8907-5B26-0AB7-CFFB080A6631}"/>
                </a:ext>
              </a:extLst>
            </p:cNvPr>
            <p:cNvSpPr txBox="1">
              <a:spLocks/>
            </p:cNvSpPr>
            <p:nvPr/>
          </p:nvSpPr>
          <p:spPr>
            <a:xfrm>
              <a:off x="9935862" y="1517716"/>
              <a:ext cx="1263186" cy="6708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2000" kern="100" dirty="0">
                  <a:effectLst/>
                </a:rPr>
                <a:t>A-B-C</a:t>
              </a:r>
            </a:p>
          </p:txBody>
        </p:sp>
      </p:grpSp>
      <p:grpSp>
        <p:nvGrpSpPr>
          <p:cNvPr id="18" name="グループ化 17">
            <a:extLst>
              <a:ext uri="{FF2B5EF4-FFF2-40B4-BE49-F238E27FC236}">
                <a16:creationId xmlns:a16="http://schemas.microsoft.com/office/drawing/2014/main" id="{02A127D6-C943-A2C6-410E-324BA720F2B0}"/>
              </a:ext>
            </a:extLst>
          </p:cNvPr>
          <p:cNvGrpSpPr/>
          <p:nvPr/>
        </p:nvGrpSpPr>
        <p:grpSpPr>
          <a:xfrm>
            <a:off x="2403841" y="2445471"/>
            <a:ext cx="7070102" cy="471340"/>
            <a:chOff x="4128941" y="1517716"/>
            <a:chExt cx="7070102" cy="471340"/>
          </a:xfrm>
        </p:grpSpPr>
        <p:sp>
          <p:nvSpPr>
            <p:cNvPr id="19" name="テキスト プレースホルダー 2">
              <a:extLst>
                <a:ext uri="{FF2B5EF4-FFF2-40B4-BE49-F238E27FC236}">
                  <a16:creationId xmlns:a16="http://schemas.microsoft.com/office/drawing/2014/main" id="{0524439B-4491-750C-C9DE-1B838DF2D4DA}"/>
                </a:ext>
              </a:extLst>
            </p:cNvPr>
            <p:cNvSpPr txBox="1">
              <a:spLocks/>
            </p:cNvSpPr>
            <p:nvPr/>
          </p:nvSpPr>
          <p:spPr>
            <a:xfrm>
              <a:off x="4128941" y="1517716"/>
              <a:ext cx="1838228" cy="47134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kern="100" dirty="0">
                  <a:solidFill>
                    <a:srgbClr val="FF0000"/>
                  </a:solidFill>
                  <a:effectLst/>
                </a:rPr>
                <a:t>saw</a:t>
              </a:r>
            </a:p>
          </p:txBody>
        </p:sp>
        <p:sp>
          <p:nvSpPr>
            <p:cNvPr id="20" name="テキスト プレースホルダー 2">
              <a:extLst>
                <a:ext uri="{FF2B5EF4-FFF2-40B4-BE49-F238E27FC236}">
                  <a16:creationId xmlns:a16="http://schemas.microsoft.com/office/drawing/2014/main" id="{49286E09-A004-AD31-852E-55B0859C52CE}"/>
                </a:ext>
              </a:extLst>
            </p:cNvPr>
            <p:cNvSpPr txBox="1">
              <a:spLocks/>
            </p:cNvSpPr>
            <p:nvPr/>
          </p:nvSpPr>
          <p:spPr>
            <a:xfrm>
              <a:off x="6099147" y="1517716"/>
              <a:ext cx="1838228" cy="47134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kern="100" dirty="0">
                  <a:solidFill>
                    <a:srgbClr val="FF0000"/>
                  </a:solidFill>
                  <a:effectLst/>
                </a:rPr>
                <a:t>seen</a:t>
              </a:r>
            </a:p>
          </p:txBody>
        </p:sp>
        <p:sp>
          <p:nvSpPr>
            <p:cNvPr id="21" name="テキスト プレースホルダー 2">
              <a:extLst>
                <a:ext uri="{FF2B5EF4-FFF2-40B4-BE49-F238E27FC236}">
                  <a16:creationId xmlns:a16="http://schemas.microsoft.com/office/drawing/2014/main" id="{FEC958FB-463A-C60A-D49D-DD2295ABA9C7}"/>
                </a:ext>
              </a:extLst>
            </p:cNvPr>
            <p:cNvSpPr txBox="1">
              <a:spLocks/>
            </p:cNvSpPr>
            <p:nvPr/>
          </p:nvSpPr>
          <p:spPr>
            <a:xfrm>
              <a:off x="8088207" y="1517716"/>
              <a:ext cx="1838228" cy="47134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kern="100" dirty="0">
                  <a:effectLst/>
                </a:rPr>
                <a:t>seeing</a:t>
              </a:r>
            </a:p>
          </p:txBody>
        </p:sp>
        <p:sp>
          <p:nvSpPr>
            <p:cNvPr id="22" name="テキスト プレースホルダー 2">
              <a:extLst>
                <a:ext uri="{FF2B5EF4-FFF2-40B4-BE49-F238E27FC236}">
                  <a16:creationId xmlns:a16="http://schemas.microsoft.com/office/drawing/2014/main" id="{170F23A6-6B89-EDAF-F969-C63D396BA0AD}"/>
                </a:ext>
              </a:extLst>
            </p:cNvPr>
            <p:cNvSpPr txBox="1">
              <a:spLocks/>
            </p:cNvSpPr>
            <p:nvPr/>
          </p:nvSpPr>
          <p:spPr>
            <a:xfrm>
              <a:off x="9935857" y="1517716"/>
              <a:ext cx="1263186" cy="47134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2000" kern="100" dirty="0">
                  <a:effectLst/>
                </a:rPr>
                <a:t>A-B-C</a:t>
              </a:r>
            </a:p>
          </p:txBody>
        </p:sp>
      </p:grpSp>
      <p:pic>
        <p:nvPicPr>
          <p:cNvPr id="23" name="問２">
            <a:extLst>
              <a:ext uri="{FF2B5EF4-FFF2-40B4-BE49-F238E27FC236}">
                <a16:creationId xmlns:a16="http://schemas.microsoft.com/office/drawing/2014/main" id="{D5D71F2D-13FB-B065-DD62-51663EC87E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9106" y="2417190"/>
            <a:ext cx="540000" cy="540000"/>
          </a:xfrm>
          <a:prstGeom prst="rect">
            <a:avLst/>
          </a:prstGeom>
        </p:spPr>
      </p:pic>
      <p:pic>
        <p:nvPicPr>
          <p:cNvPr id="24" name="問３">
            <a:extLst>
              <a:ext uri="{FF2B5EF4-FFF2-40B4-BE49-F238E27FC236}">
                <a16:creationId xmlns:a16="http://schemas.microsoft.com/office/drawing/2014/main" id="{020D0F75-67BC-024E-4E7A-944CA4EA36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9106" y="3117600"/>
            <a:ext cx="540000" cy="540000"/>
          </a:xfrm>
          <a:prstGeom prst="rect">
            <a:avLst/>
          </a:prstGeom>
        </p:spPr>
      </p:pic>
      <p:pic>
        <p:nvPicPr>
          <p:cNvPr id="25" name="問４">
            <a:extLst>
              <a:ext uri="{FF2B5EF4-FFF2-40B4-BE49-F238E27FC236}">
                <a16:creationId xmlns:a16="http://schemas.microsoft.com/office/drawing/2014/main" id="{C7F0D5AE-A6F6-D0F9-6067-9AA99519C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9106" y="3831111"/>
            <a:ext cx="540000" cy="540000"/>
          </a:xfrm>
          <a:prstGeom prst="rect">
            <a:avLst/>
          </a:prstGeom>
        </p:spPr>
      </p:pic>
      <p:pic>
        <p:nvPicPr>
          <p:cNvPr id="26" name="問５">
            <a:extLst>
              <a:ext uri="{FF2B5EF4-FFF2-40B4-BE49-F238E27FC236}">
                <a16:creationId xmlns:a16="http://schemas.microsoft.com/office/drawing/2014/main" id="{9672847E-018D-5DB0-EEDF-2977BD7362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9106" y="4544622"/>
            <a:ext cx="540000" cy="540000"/>
          </a:xfrm>
          <a:prstGeom prst="rect">
            <a:avLst/>
          </a:prstGeom>
        </p:spPr>
      </p:pic>
      <p:grpSp>
        <p:nvGrpSpPr>
          <p:cNvPr id="27" name="グループ化 26">
            <a:extLst>
              <a:ext uri="{FF2B5EF4-FFF2-40B4-BE49-F238E27FC236}">
                <a16:creationId xmlns:a16="http://schemas.microsoft.com/office/drawing/2014/main" id="{86862ACD-106B-F9ED-0073-1B59FF7A0CA0}"/>
              </a:ext>
            </a:extLst>
          </p:cNvPr>
          <p:cNvGrpSpPr/>
          <p:nvPr/>
        </p:nvGrpSpPr>
        <p:grpSpPr>
          <a:xfrm>
            <a:off x="2403841" y="3160975"/>
            <a:ext cx="7070103" cy="471340"/>
            <a:chOff x="4128941" y="1517716"/>
            <a:chExt cx="7070103" cy="471340"/>
          </a:xfrm>
        </p:grpSpPr>
        <p:sp>
          <p:nvSpPr>
            <p:cNvPr id="28" name="テキスト プレースホルダー 2">
              <a:extLst>
                <a:ext uri="{FF2B5EF4-FFF2-40B4-BE49-F238E27FC236}">
                  <a16:creationId xmlns:a16="http://schemas.microsoft.com/office/drawing/2014/main" id="{E66DB59E-F2F7-668A-8EAE-45E0357E559F}"/>
                </a:ext>
              </a:extLst>
            </p:cNvPr>
            <p:cNvSpPr txBox="1">
              <a:spLocks/>
            </p:cNvSpPr>
            <p:nvPr/>
          </p:nvSpPr>
          <p:spPr>
            <a:xfrm>
              <a:off x="4128941" y="1517716"/>
              <a:ext cx="1838228" cy="47134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kern="100" dirty="0">
                  <a:solidFill>
                    <a:srgbClr val="FF0000"/>
                  </a:solidFill>
                  <a:effectLst/>
                </a:rPr>
                <a:t>did</a:t>
              </a:r>
            </a:p>
          </p:txBody>
        </p:sp>
        <p:sp>
          <p:nvSpPr>
            <p:cNvPr id="29" name="テキスト プレースホルダー 2">
              <a:extLst>
                <a:ext uri="{FF2B5EF4-FFF2-40B4-BE49-F238E27FC236}">
                  <a16:creationId xmlns:a16="http://schemas.microsoft.com/office/drawing/2014/main" id="{E9E66DB1-578F-7F13-70C3-AB3350B83986}"/>
                </a:ext>
              </a:extLst>
            </p:cNvPr>
            <p:cNvSpPr txBox="1">
              <a:spLocks/>
            </p:cNvSpPr>
            <p:nvPr/>
          </p:nvSpPr>
          <p:spPr>
            <a:xfrm>
              <a:off x="6099147" y="1517716"/>
              <a:ext cx="1838228" cy="47134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kern="100" dirty="0">
                  <a:solidFill>
                    <a:srgbClr val="FF0000"/>
                  </a:solidFill>
                  <a:effectLst/>
                </a:rPr>
                <a:t>done</a:t>
              </a:r>
            </a:p>
          </p:txBody>
        </p:sp>
        <p:sp>
          <p:nvSpPr>
            <p:cNvPr id="30" name="テキスト プレースホルダー 2">
              <a:extLst>
                <a:ext uri="{FF2B5EF4-FFF2-40B4-BE49-F238E27FC236}">
                  <a16:creationId xmlns:a16="http://schemas.microsoft.com/office/drawing/2014/main" id="{07ACFD71-2877-2BA5-81E3-BFA200D361DC}"/>
                </a:ext>
              </a:extLst>
            </p:cNvPr>
            <p:cNvSpPr txBox="1">
              <a:spLocks/>
            </p:cNvSpPr>
            <p:nvPr/>
          </p:nvSpPr>
          <p:spPr>
            <a:xfrm>
              <a:off x="8088207" y="1517716"/>
              <a:ext cx="1838228" cy="47134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kern="100" dirty="0">
                  <a:effectLst/>
                </a:rPr>
                <a:t>doing</a:t>
              </a:r>
            </a:p>
          </p:txBody>
        </p:sp>
        <p:sp>
          <p:nvSpPr>
            <p:cNvPr id="31" name="テキスト プレースホルダー 2">
              <a:extLst>
                <a:ext uri="{FF2B5EF4-FFF2-40B4-BE49-F238E27FC236}">
                  <a16:creationId xmlns:a16="http://schemas.microsoft.com/office/drawing/2014/main" id="{727B0024-3E3C-F354-6D6A-5F2F2314E901}"/>
                </a:ext>
              </a:extLst>
            </p:cNvPr>
            <p:cNvSpPr txBox="1">
              <a:spLocks/>
            </p:cNvSpPr>
            <p:nvPr/>
          </p:nvSpPr>
          <p:spPr>
            <a:xfrm>
              <a:off x="9935858" y="1517716"/>
              <a:ext cx="1263186" cy="47134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2000" kern="100" dirty="0">
                  <a:effectLst/>
                </a:rPr>
                <a:t>A-B-C</a:t>
              </a:r>
            </a:p>
          </p:txBody>
        </p:sp>
      </p:grpSp>
      <p:grpSp>
        <p:nvGrpSpPr>
          <p:cNvPr id="32" name="グループ化 31">
            <a:extLst>
              <a:ext uri="{FF2B5EF4-FFF2-40B4-BE49-F238E27FC236}">
                <a16:creationId xmlns:a16="http://schemas.microsoft.com/office/drawing/2014/main" id="{554D73CA-2212-FD73-59C7-7B9A31976E7E}"/>
              </a:ext>
            </a:extLst>
          </p:cNvPr>
          <p:cNvGrpSpPr/>
          <p:nvPr/>
        </p:nvGrpSpPr>
        <p:grpSpPr>
          <a:xfrm>
            <a:off x="2411590" y="3884273"/>
            <a:ext cx="7060673" cy="471340"/>
            <a:chOff x="4128941" y="1517716"/>
            <a:chExt cx="7060673" cy="471340"/>
          </a:xfrm>
        </p:grpSpPr>
        <p:sp>
          <p:nvSpPr>
            <p:cNvPr id="33" name="テキスト プレースホルダー 2">
              <a:extLst>
                <a:ext uri="{FF2B5EF4-FFF2-40B4-BE49-F238E27FC236}">
                  <a16:creationId xmlns:a16="http://schemas.microsoft.com/office/drawing/2014/main" id="{065A418D-6205-3885-4459-9B960A4063EE}"/>
                </a:ext>
              </a:extLst>
            </p:cNvPr>
            <p:cNvSpPr txBox="1">
              <a:spLocks/>
            </p:cNvSpPr>
            <p:nvPr/>
          </p:nvSpPr>
          <p:spPr>
            <a:xfrm>
              <a:off x="4128941" y="1517716"/>
              <a:ext cx="1838228" cy="47134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kern="100" dirty="0">
                  <a:solidFill>
                    <a:srgbClr val="FF0000"/>
                  </a:solidFill>
                  <a:effectLst/>
                </a:rPr>
                <a:t>had</a:t>
              </a:r>
            </a:p>
          </p:txBody>
        </p:sp>
        <p:sp>
          <p:nvSpPr>
            <p:cNvPr id="34" name="テキスト プレースホルダー 2">
              <a:extLst>
                <a:ext uri="{FF2B5EF4-FFF2-40B4-BE49-F238E27FC236}">
                  <a16:creationId xmlns:a16="http://schemas.microsoft.com/office/drawing/2014/main" id="{8E2A3C49-B8E1-D4F1-89D9-74B1057F9DFF}"/>
                </a:ext>
              </a:extLst>
            </p:cNvPr>
            <p:cNvSpPr txBox="1">
              <a:spLocks/>
            </p:cNvSpPr>
            <p:nvPr/>
          </p:nvSpPr>
          <p:spPr>
            <a:xfrm>
              <a:off x="6099147" y="1517716"/>
              <a:ext cx="1838228" cy="47134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kern="100" dirty="0">
                  <a:solidFill>
                    <a:srgbClr val="FF0000"/>
                  </a:solidFill>
                  <a:effectLst/>
                </a:rPr>
                <a:t>had</a:t>
              </a:r>
            </a:p>
          </p:txBody>
        </p:sp>
        <p:sp>
          <p:nvSpPr>
            <p:cNvPr id="35" name="テキスト プレースホルダー 2">
              <a:extLst>
                <a:ext uri="{FF2B5EF4-FFF2-40B4-BE49-F238E27FC236}">
                  <a16:creationId xmlns:a16="http://schemas.microsoft.com/office/drawing/2014/main" id="{D11B2E00-F51A-8E83-7F1A-85309AF4DDCB}"/>
                </a:ext>
              </a:extLst>
            </p:cNvPr>
            <p:cNvSpPr txBox="1">
              <a:spLocks/>
            </p:cNvSpPr>
            <p:nvPr/>
          </p:nvSpPr>
          <p:spPr>
            <a:xfrm>
              <a:off x="8078780" y="1517716"/>
              <a:ext cx="1838228" cy="47134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kern="100" dirty="0">
                  <a:effectLst/>
                </a:rPr>
                <a:t>having</a:t>
              </a:r>
            </a:p>
          </p:txBody>
        </p:sp>
        <p:sp>
          <p:nvSpPr>
            <p:cNvPr id="36" name="テキスト プレースホルダー 2">
              <a:extLst>
                <a:ext uri="{FF2B5EF4-FFF2-40B4-BE49-F238E27FC236}">
                  <a16:creationId xmlns:a16="http://schemas.microsoft.com/office/drawing/2014/main" id="{F8F595A7-6315-2E3A-D42A-2CE46DEBC479}"/>
                </a:ext>
              </a:extLst>
            </p:cNvPr>
            <p:cNvSpPr txBox="1">
              <a:spLocks/>
            </p:cNvSpPr>
            <p:nvPr/>
          </p:nvSpPr>
          <p:spPr>
            <a:xfrm>
              <a:off x="9926428" y="1517716"/>
              <a:ext cx="1263186" cy="47134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2000" kern="100" dirty="0">
                  <a:effectLst/>
                </a:rPr>
                <a:t>A-B-B</a:t>
              </a:r>
            </a:p>
          </p:txBody>
        </p:sp>
      </p:grpSp>
      <p:grpSp>
        <p:nvGrpSpPr>
          <p:cNvPr id="2" name="グループ化 1">
            <a:extLst>
              <a:ext uri="{FF2B5EF4-FFF2-40B4-BE49-F238E27FC236}">
                <a16:creationId xmlns:a16="http://schemas.microsoft.com/office/drawing/2014/main" id="{51B1C4D5-7943-408E-73AE-C436EBEC9F7C}"/>
              </a:ext>
            </a:extLst>
          </p:cNvPr>
          <p:cNvGrpSpPr/>
          <p:nvPr/>
        </p:nvGrpSpPr>
        <p:grpSpPr>
          <a:xfrm>
            <a:off x="2411590" y="4586701"/>
            <a:ext cx="7060679" cy="471340"/>
            <a:chOff x="4128941" y="1517716"/>
            <a:chExt cx="7060679" cy="471340"/>
          </a:xfrm>
        </p:grpSpPr>
        <p:sp>
          <p:nvSpPr>
            <p:cNvPr id="4" name="テキスト プレースホルダー 2">
              <a:extLst>
                <a:ext uri="{FF2B5EF4-FFF2-40B4-BE49-F238E27FC236}">
                  <a16:creationId xmlns:a16="http://schemas.microsoft.com/office/drawing/2014/main" id="{745817C2-2362-D4A2-ABAE-478DD69C45C1}"/>
                </a:ext>
              </a:extLst>
            </p:cNvPr>
            <p:cNvSpPr txBox="1">
              <a:spLocks/>
            </p:cNvSpPr>
            <p:nvPr/>
          </p:nvSpPr>
          <p:spPr>
            <a:xfrm>
              <a:off x="4128941" y="1517716"/>
              <a:ext cx="1838228" cy="47134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kern="100" dirty="0">
                  <a:solidFill>
                    <a:srgbClr val="FF0000"/>
                  </a:solidFill>
                  <a:effectLst/>
                </a:rPr>
                <a:t>took</a:t>
              </a:r>
            </a:p>
          </p:txBody>
        </p:sp>
        <p:sp>
          <p:nvSpPr>
            <p:cNvPr id="7" name="テキスト プレースホルダー 2">
              <a:extLst>
                <a:ext uri="{FF2B5EF4-FFF2-40B4-BE49-F238E27FC236}">
                  <a16:creationId xmlns:a16="http://schemas.microsoft.com/office/drawing/2014/main" id="{F0A65E88-4A22-45CE-53AA-F0885517C3D2}"/>
                </a:ext>
              </a:extLst>
            </p:cNvPr>
            <p:cNvSpPr txBox="1">
              <a:spLocks/>
            </p:cNvSpPr>
            <p:nvPr/>
          </p:nvSpPr>
          <p:spPr>
            <a:xfrm>
              <a:off x="6099147" y="1517716"/>
              <a:ext cx="1838228" cy="47134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kern="100" dirty="0">
                  <a:solidFill>
                    <a:srgbClr val="FF0000"/>
                  </a:solidFill>
                  <a:effectLst/>
                </a:rPr>
                <a:t>taken</a:t>
              </a:r>
            </a:p>
          </p:txBody>
        </p:sp>
        <p:sp>
          <p:nvSpPr>
            <p:cNvPr id="8" name="テキスト プレースホルダー 2">
              <a:extLst>
                <a:ext uri="{FF2B5EF4-FFF2-40B4-BE49-F238E27FC236}">
                  <a16:creationId xmlns:a16="http://schemas.microsoft.com/office/drawing/2014/main" id="{B07C2BF9-325E-2128-4CF3-4045889DE612}"/>
                </a:ext>
              </a:extLst>
            </p:cNvPr>
            <p:cNvSpPr txBox="1">
              <a:spLocks/>
            </p:cNvSpPr>
            <p:nvPr/>
          </p:nvSpPr>
          <p:spPr>
            <a:xfrm>
              <a:off x="8069353" y="1517716"/>
              <a:ext cx="1838228" cy="47134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kern="100" dirty="0">
                  <a:effectLst/>
                </a:rPr>
                <a:t>taking</a:t>
              </a:r>
            </a:p>
          </p:txBody>
        </p:sp>
        <p:sp>
          <p:nvSpPr>
            <p:cNvPr id="9" name="テキスト プレースホルダー 2">
              <a:extLst>
                <a:ext uri="{FF2B5EF4-FFF2-40B4-BE49-F238E27FC236}">
                  <a16:creationId xmlns:a16="http://schemas.microsoft.com/office/drawing/2014/main" id="{CB396266-C670-AA2E-BA94-5C3C32F010BE}"/>
                </a:ext>
              </a:extLst>
            </p:cNvPr>
            <p:cNvSpPr txBox="1">
              <a:spLocks/>
            </p:cNvSpPr>
            <p:nvPr/>
          </p:nvSpPr>
          <p:spPr>
            <a:xfrm>
              <a:off x="9926434" y="1517716"/>
              <a:ext cx="1263186" cy="47134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2000" kern="100" dirty="0">
                  <a:effectLst/>
                </a:rPr>
                <a:t>A-B-C</a:t>
              </a:r>
            </a:p>
          </p:txBody>
        </p:sp>
      </p:grpSp>
      <p:sp>
        <p:nvSpPr>
          <p:cNvPr id="13" name="正方形/長方形 12">
            <a:extLst>
              <a:ext uri="{FF2B5EF4-FFF2-40B4-BE49-F238E27FC236}">
                <a16:creationId xmlns:a16="http://schemas.microsoft.com/office/drawing/2014/main" id="{236AB927-2FD7-BD3E-7DE4-A2F1EF446DE6}"/>
              </a:ext>
            </a:extLst>
          </p:cNvPr>
          <p:cNvSpPr/>
          <p:nvPr/>
        </p:nvSpPr>
        <p:spPr>
          <a:xfrm>
            <a:off x="344366" y="677064"/>
            <a:ext cx="5938896" cy="4490704"/>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21228981"/>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a:t>
            </a:r>
            <a:r>
              <a:rPr kumimoji="1" lang="ja-JP" altLang="en-US" sz="1400" dirty="0">
                <a:solidFill>
                  <a:schemeClr val="tx1">
                    <a:lumMod val="75000"/>
                    <a:lumOff val="25000"/>
                  </a:schemeClr>
                </a:solidFill>
              </a:rPr>
              <a:t>新出語 英英</a:t>
            </a:r>
            <a:endParaRPr kumimoji="1" lang="en-US" altLang="ja-JP" sz="1400" dirty="0">
              <a:solidFill>
                <a:schemeClr val="tx1">
                  <a:lumMod val="75000"/>
                  <a:lumOff val="25000"/>
                </a:schemeClr>
              </a:solidFill>
            </a:endParaRPr>
          </a:p>
        </p:txBody>
      </p:sp>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latin typeface="UD デジタル 教科書体 NK-B" panose="02020700000000000000" pitchFamily="18" charset="-128"/>
                <a:ea typeface="UD デジタル 教科書体 NK-B" panose="02020700000000000000" pitchFamily="18" charset="-128"/>
              </a:rPr>
              <a:t>新出語　英英</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pic>
        <p:nvPicPr>
          <p:cNvPr id="2" name="図 1">
            <a:hlinkClick r:id="rId2" action="ppaction://hlinksldjump"/>
            <a:extLst>
              <a:ext uri="{FF2B5EF4-FFF2-40B4-BE49-F238E27FC236}">
                <a16:creationId xmlns:a16="http://schemas.microsoft.com/office/drawing/2014/main" id="{AE7FADE4-4A9C-7937-0BC6-3E6657491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534083081"/>
      </p:ext>
    </p:extLst>
  </p:cSld>
  <p:clrMapOvr>
    <a:masterClrMapping/>
  </p:clrMapOvr>
  <p:transition advClick="0">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7C96C-0714-58DD-F5A1-381E9A793345}"/>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296D8602-5395-48C5-B871-172585122580}"/>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テキスト ボックス 5">
            <a:extLst>
              <a:ext uri="{FF2B5EF4-FFF2-40B4-BE49-F238E27FC236}">
                <a16:creationId xmlns:a16="http://schemas.microsoft.com/office/drawing/2014/main" id="{6B1B637E-E285-FE8E-428C-88E0FADBFC92}"/>
              </a:ext>
            </a:extLst>
          </p:cNvPr>
          <p:cNvSpPr/>
          <p:nvPr/>
        </p:nvSpPr>
        <p:spPr>
          <a:xfrm>
            <a:off x="1882700" y="2069494"/>
            <a:ext cx="9326582" cy="351937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1"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rPr>
              <a:t>to give something and receive something in return</a:t>
            </a:r>
            <a:endParaRPr kumimoji="1" lang="en-US" sz="4800" b="0" i="0" u="none" strike="noStrike" kern="1200" cap="none" spc="-1"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pic>
        <p:nvPicPr>
          <p:cNvPr id="7" name="図 6">
            <a:hlinkClick r:id="rId2" action="ppaction://hlinksldjump"/>
            <a:extLst>
              <a:ext uri="{FF2B5EF4-FFF2-40B4-BE49-F238E27FC236}">
                <a16:creationId xmlns:a16="http://schemas.microsoft.com/office/drawing/2014/main" id="{91F9150C-E668-DC46-1694-232B39C7D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3" name="テキスト ボックス 2">
            <a:extLst>
              <a:ext uri="{FF2B5EF4-FFF2-40B4-BE49-F238E27FC236}">
                <a16:creationId xmlns:a16="http://schemas.microsoft.com/office/drawing/2014/main" id="{8951D9F1-01CA-B1C9-DCD9-C804FA00C2B5}"/>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動</a:t>
            </a:r>
          </a:p>
        </p:txBody>
      </p:sp>
    </p:spTree>
    <p:extLst>
      <p:ext uri="{BB962C8B-B14F-4D97-AF65-F5344CB8AC3E}">
        <p14:creationId xmlns:p14="http://schemas.microsoft.com/office/powerpoint/2010/main" val="2660583069"/>
      </p:ext>
    </p:extLst>
  </p:cSld>
  <p:clrMapOvr>
    <a:masterClrMapping/>
  </p:clrMapOvr>
  <mc:AlternateContent xmlns:mc="http://schemas.openxmlformats.org/markup-compatibility/2006" xmlns:p15="http://schemas.microsoft.com/office/powerpoint/2012/main">
    <mc:Choice Requires="p15">
      <p:transition spd="slow">
        <p15:prstTrans prst="pageCurlSingle"/>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9E7D6-C9EF-B4D6-D474-24CA81EFDD02}"/>
            </a:ext>
          </a:extLst>
        </p:cNvPr>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512011B0-6824-E70D-7B0A-DBBBE3177238}"/>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テキスト ボックス 5">
            <a:extLst>
              <a:ext uri="{FF2B5EF4-FFF2-40B4-BE49-F238E27FC236}">
                <a16:creationId xmlns:a16="http://schemas.microsoft.com/office/drawing/2014/main" id="{DF0922C2-442B-A45E-3A09-F435FDD8664E}"/>
              </a:ext>
            </a:extLst>
          </p:cNvPr>
          <p:cNvSpPr/>
          <p:nvPr/>
        </p:nvSpPr>
        <p:spPr>
          <a:xfrm>
            <a:off x="2307900" y="2614119"/>
            <a:ext cx="7576200" cy="162976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000" b="0" i="0" u="none" strike="noStrike" kern="1200" cap="none" spc="-1"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rPr>
              <a:t>exchange</a:t>
            </a:r>
          </a:p>
        </p:txBody>
      </p:sp>
      <p:pic>
        <p:nvPicPr>
          <p:cNvPr id="4" name="図 3">
            <a:hlinkClick r:id="rId4" action="ppaction://hlinksldjump"/>
            <a:extLst>
              <a:ext uri="{FF2B5EF4-FFF2-40B4-BE49-F238E27FC236}">
                <a16:creationId xmlns:a16="http://schemas.microsoft.com/office/drawing/2014/main" id="{9A9457E5-B763-54C2-81A5-9CDCC1362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2" name="テキスト ボックス 1">
            <a:extLst>
              <a:ext uri="{FF2B5EF4-FFF2-40B4-BE49-F238E27FC236}">
                <a16:creationId xmlns:a16="http://schemas.microsoft.com/office/drawing/2014/main" id="{7C38042E-DD78-C338-5173-CA5C14B6F1B1}"/>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動</a:t>
            </a:r>
          </a:p>
        </p:txBody>
      </p:sp>
      <p:pic>
        <p:nvPicPr>
          <p:cNvPr id="5" name="L01_1_nw01_exchange">
            <a:hlinkClick r:id="" action="ppaction://media"/>
            <a:extLst>
              <a:ext uri="{FF2B5EF4-FFF2-40B4-BE49-F238E27FC236}">
                <a16:creationId xmlns:a16="http://schemas.microsoft.com/office/drawing/2014/main" id="{C3B9BD95-DA5A-C055-AC02-F417B48F327F}"/>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4034945691"/>
      </p:ext>
    </p:extLst>
  </p:cSld>
  <p:clrMapOvr>
    <a:masterClrMapping/>
  </p:clrMapOvr>
  <mc:AlternateContent xmlns:mc="http://schemas.openxmlformats.org/markup-compatibility/2006" xmlns:p15="http://schemas.microsoft.com/office/powerpoint/2012/main">
    <mc:Choice Requires="p15">
      <p:transition spd="slow">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DE0ED-E61D-C94A-C910-0A284B417065}"/>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02C34248-2C28-9FC9-4776-B733D8DB3203}"/>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 name="図 1">
            <a:hlinkClick r:id="rId2" action="ppaction://hlinksldjump"/>
            <a:extLst>
              <a:ext uri="{FF2B5EF4-FFF2-40B4-BE49-F238E27FC236}">
                <a16:creationId xmlns:a16="http://schemas.microsoft.com/office/drawing/2014/main" id="{9B8848EC-FD6F-089C-6227-84CBDAD54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7" name="テキスト ボックス 6">
            <a:extLst>
              <a:ext uri="{FF2B5EF4-FFF2-40B4-BE49-F238E27FC236}">
                <a16:creationId xmlns:a16="http://schemas.microsoft.com/office/drawing/2014/main" id="{740FC167-801B-314F-B699-07800D7CB5FD}"/>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名</a:t>
            </a:r>
          </a:p>
        </p:txBody>
      </p:sp>
      <p:sp>
        <p:nvSpPr>
          <p:cNvPr id="5" name="テキスト ボックス 5">
            <a:extLst>
              <a:ext uri="{FF2B5EF4-FFF2-40B4-BE49-F238E27FC236}">
                <a16:creationId xmlns:a16="http://schemas.microsoft.com/office/drawing/2014/main" id="{C1C813A5-0F91-1349-10B9-217CC9A2A8BE}"/>
              </a:ext>
            </a:extLst>
          </p:cNvPr>
          <p:cNvSpPr/>
          <p:nvPr/>
        </p:nvSpPr>
        <p:spPr>
          <a:xfrm>
            <a:off x="1882700" y="2069494"/>
            <a:ext cx="9326582" cy="351937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1"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rPr>
              <a:t>word or action used to say hello or welcome someone</a:t>
            </a:r>
            <a:endParaRPr kumimoji="1" lang="en-US" sz="4800" b="0" i="0" u="none" strike="noStrike" kern="1200" cap="none" spc="-1"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Tree>
    <p:extLst>
      <p:ext uri="{BB962C8B-B14F-4D97-AF65-F5344CB8AC3E}">
        <p14:creationId xmlns:p14="http://schemas.microsoft.com/office/powerpoint/2010/main" val="725564957"/>
      </p:ext>
    </p:extLst>
  </p:cSld>
  <p:clrMapOvr>
    <a:masterClrMapping/>
  </p:clrMapOvr>
  <mc:AlternateContent xmlns:mc="http://schemas.openxmlformats.org/markup-compatibility/2006" xmlns:p15="http://schemas.microsoft.com/office/powerpoint/2012/main">
    <mc:Choice Requires="p15">
      <p:transition spd="slow">
        <p15:prstTrans prst="pageCurlSingle"/>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421CA-0A26-30FF-8AEC-F4CE9618B56D}"/>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6D7FEA64-1E42-A680-7985-066F77758EFE}"/>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テキスト ボックス 5">
            <a:extLst>
              <a:ext uri="{FF2B5EF4-FFF2-40B4-BE49-F238E27FC236}">
                <a16:creationId xmlns:a16="http://schemas.microsoft.com/office/drawing/2014/main" id="{B198212C-8453-95F7-FA34-628D09055EE7}"/>
              </a:ext>
            </a:extLst>
          </p:cNvPr>
          <p:cNvSpPr/>
          <p:nvPr/>
        </p:nvSpPr>
        <p:spPr>
          <a:xfrm>
            <a:off x="982716" y="2614118"/>
            <a:ext cx="10226566" cy="162976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000" b="0" i="0" u="none" strike="noStrike" kern="1200" cap="none" spc="-1"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rPr>
              <a:t>greeting</a:t>
            </a:r>
          </a:p>
        </p:txBody>
      </p:sp>
      <p:pic>
        <p:nvPicPr>
          <p:cNvPr id="2" name="図 1">
            <a:hlinkClick r:id="rId4" action="ppaction://hlinksldjump"/>
            <a:extLst>
              <a:ext uri="{FF2B5EF4-FFF2-40B4-BE49-F238E27FC236}">
                <a16:creationId xmlns:a16="http://schemas.microsoft.com/office/drawing/2014/main" id="{4C6F342E-71C6-5D6F-D6B0-D3E070833A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5" name="テキスト ボックス 4">
            <a:extLst>
              <a:ext uri="{FF2B5EF4-FFF2-40B4-BE49-F238E27FC236}">
                <a16:creationId xmlns:a16="http://schemas.microsoft.com/office/drawing/2014/main" id="{06F94E92-4365-8E3D-9108-F8637574EFE9}"/>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名</a:t>
            </a:r>
          </a:p>
        </p:txBody>
      </p:sp>
      <p:pic>
        <p:nvPicPr>
          <p:cNvPr id="7" name="L01_1_nw02_greeting">
            <a:hlinkClick r:id="" action="ppaction://media"/>
            <a:extLst>
              <a:ext uri="{FF2B5EF4-FFF2-40B4-BE49-F238E27FC236}">
                <a16:creationId xmlns:a16="http://schemas.microsoft.com/office/drawing/2014/main" id="{7AD8E5A1-DB74-EB7C-A71B-D09F26EB4D7C}"/>
              </a:ext>
            </a:extLst>
          </p:cNvPr>
          <p:cNvPicPr>
            <a:picLocks/>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4106125158"/>
      </p:ext>
    </p:extLst>
  </p:cSld>
  <p:clrMapOvr>
    <a:masterClrMapping/>
  </p:clrMapOvr>
  <mc:AlternateContent xmlns:mc="http://schemas.openxmlformats.org/markup-compatibility/2006" xmlns:p15="http://schemas.microsoft.com/office/powerpoint/2012/main">
    <mc:Choice Requires="p15">
      <p:transition spd="slow">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B986F-2A02-A284-F893-41C77E404FCE}"/>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E826EC88-4440-1BFE-315F-A581F88F9CC1}"/>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 name="図 1">
            <a:hlinkClick r:id="rId2" action="ppaction://hlinksldjump"/>
            <a:extLst>
              <a:ext uri="{FF2B5EF4-FFF2-40B4-BE49-F238E27FC236}">
                <a16:creationId xmlns:a16="http://schemas.microsoft.com/office/drawing/2014/main" id="{9168F7C1-8CA0-A382-7211-C54D40C6C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ボックス 5">
            <a:extLst>
              <a:ext uri="{FF2B5EF4-FFF2-40B4-BE49-F238E27FC236}">
                <a16:creationId xmlns:a16="http://schemas.microsoft.com/office/drawing/2014/main" id="{9AB3F357-2B60-81AC-7752-5475962D230F}"/>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名</a:t>
            </a:r>
          </a:p>
        </p:txBody>
      </p:sp>
      <p:sp>
        <p:nvSpPr>
          <p:cNvPr id="3" name="テキスト ボックス 5">
            <a:extLst>
              <a:ext uri="{FF2B5EF4-FFF2-40B4-BE49-F238E27FC236}">
                <a16:creationId xmlns:a16="http://schemas.microsoft.com/office/drawing/2014/main" id="{01289A71-7E4B-9780-D766-068B35550046}"/>
              </a:ext>
            </a:extLst>
          </p:cNvPr>
          <p:cNvSpPr/>
          <p:nvPr/>
        </p:nvSpPr>
        <p:spPr>
          <a:xfrm>
            <a:off x="1882700" y="2069494"/>
            <a:ext cx="9326582" cy="351937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1"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rPr>
              <a:t>a group of words that are often used together and have a particular meaning</a:t>
            </a:r>
            <a:endParaRPr kumimoji="1" lang="en-US" sz="4800" b="0" i="0" u="none" strike="noStrike" kern="1200" cap="none" spc="-1"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Tree>
    <p:extLst>
      <p:ext uri="{BB962C8B-B14F-4D97-AF65-F5344CB8AC3E}">
        <p14:creationId xmlns:p14="http://schemas.microsoft.com/office/powerpoint/2010/main" val="3364549569"/>
      </p:ext>
    </p:extLst>
  </p:cSld>
  <p:clrMapOvr>
    <a:masterClrMapping/>
  </p:clrMapOvr>
  <mc:AlternateContent xmlns:mc="http://schemas.openxmlformats.org/markup-compatibility/2006" xmlns:p15="http://schemas.microsoft.com/office/powerpoint/2012/main">
    <mc:Choice Requires="p15">
      <p:transition spd="slow">
        <p15:prstTrans prst="pageCurlSing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336000" y="3135872"/>
            <a:ext cx="11520000" cy="2094496"/>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3600" kern="100" dirty="0">
                <a:solidFill>
                  <a:srgbClr val="FF0000"/>
                </a:solidFill>
                <a:effectLst/>
              </a:rPr>
              <a:t>We usually wave our hands when we say goodbye.</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504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What gestures do we usually use in our daily lives?</a:t>
            </a:r>
            <a:endParaRPr lang="en-US" altLang="ja-JP" sz="3600" kern="100" dirty="0">
              <a:solidFill>
                <a:schemeClr val="tx1">
                  <a:lumMod val="75000"/>
                  <a:lumOff val="25000"/>
                </a:schemeClr>
              </a:solidFill>
            </a:endParaRPr>
          </a:p>
        </p:txBody>
      </p:sp>
      <p:sp>
        <p:nvSpPr>
          <p:cNvPr id="3" name="正方形/長方形 2">
            <a:extLst>
              <a:ext uri="{FF2B5EF4-FFF2-40B4-BE49-F238E27FC236}">
                <a16:creationId xmlns:a16="http://schemas.microsoft.com/office/drawing/2014/main" id="{63C90F75-DC24-78E7-06C9-5DFECA75CE7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1/Introduction/Warm-up</a:t>
            </a:r>
          </a:p>
        </p:txBody>
      </p:sp>
      <p:pic>
        <p:nvPicPr>
          <p:cNvPr id="5" name="図 4">
            <a:hlinkClick r:id="rId2" action="ppaction://hlinksldjump"/>
            <a:extLst>
              <a:ext uri="{FF2B5EF4-FFF2-40B4-BE49-F238E27FC236}">
                <a16:creationId xmlns:a16="http://schemas.microsoft.com/office/drawing/2014/main" id="{8B75FBA9-D5F9-C898-8EA6-BFC86B344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7" name="図 6">
            <a:extLst>
              <a:ext uri="{FF2B5EF4-FFF2-40B4-BE49-F238E27FC236}">
                <a16:creationId xmlns:a16="http://schemas.microsoft.com/office/drawing/2014/main" id="{7C3EA84A-1E2C-AA3D-3C33-2681A41745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2827367845"/>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4" grpId="0"/>
      <p:bldP spid="14" grpId="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C563A-1701-5EFB-6B5F-A548576729C0}"/>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40BFD6AA-B76D-C093-DC20-322A6CE854C8}"/>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テキスト ボックス 5">
            <a:extLst>
              <a:ext uri="{FF2B5EF4-FFF2-40B4-BE49-F238E27FC236}">
                <a16:creationId xmlns:a16="http://schemas.microsoft.com/office/drawing/2014/main" id="{EA92EEB2-4D76-7B81-46AA-04D9D4027449}"/>
              </a:ext>
            </a:extLst>
          </p:cNvPr>
          <p:cNvSpPr/>
          <p:nvPr/>
        </p:nvSpPr>
        <p:spPr>
          <a:xfrm>
            <a:off x="2733860" y="2614119"/>
            <a:ext cx="6724280" cy="162976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000" b="0" i="0" u="none" strike="noStrike" kern="1200" cap="none" spc="-1"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rPr>
              <a:t>phrase</a:t>
            </a:r>
          </a:p>
        </p:txBody>
      </p:sp>
      <p:pic>
        <p:nvPicPr>
          <p:cNvPr id="2" name="図 1">
            <a:hlinkClick r:id="rId4" action="ppaction://hlinksldjump"/>
            <a:extLst>
              <a:ext uri="{FF2B5EF4-FFF2-40B4-BE49-F238E27FC236}">
                <a16:creationId xmlns:a16="http://schemas.microsoft.com/office/drawing/2014/main" id="{C77BD835-B65F-CDF9-56BC-80E31518A4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3" name="テキスト ボックス 2">
            <a:extLst>
              <a:ext uri="{FF2B5EF4-FFF2-40B4-BE49-F238E27FC236}">
                <a16:creationId xmlns:a16="http://schemas.microsoft.com/office/drawing/2014/main" id="{E22DE344-C125-D4B0-4DA6-01219403143B}"/>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名</a:t>
            </a:r>
          </a:p>
        </p:txBody>
      </p:sp>
      <p:pic>
        <p:nvPicPr>
          <p:cNvPr id="5" name="L01_1_nw03_phrase">
            <a:hlinkClick r:id="" action="ppaction://media"/>
            <a:extLst>
              <a:ext uri="{FF2B5EF4-FFF2-40B4-BE49-F238E27FC236}">
                <a16:creationId xmlns:a16="http://schemas.microsoft.com/office/drawing/2014/main" id="{72FDF23E-3B60-2CC8-7C65-3F4B70D486AA}"/>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1" cy="546138"/>
          </a:xfrm>
          <a:prstGeom prst="rect">
            <a:avLst/>
          </a:prstGeom>
        </p:spPr>
      </p:pic>
    </p:spTree>
    <p:extLst>
      <p:ext uri="{BB962C8B-B14F-4D97-AF65-F5344CB8AC3E}">
        <p14:creationId xmlns:p14="http://schemas.microsoft.com/office/powerpoint/2010/main" val="2166653290"/>
      </p:ext>
    </p:extLst>
  </p:cSld>
  <p:clrMapOvr>
    <a:masterClrMapping/>
  </p:clrMapOvr>
  <mc:AlternateContent xmlns:mc="http://schemas.openxmlformats.org/markup-compatibility/2006" xmlns:p15="http://schemas.microsoft.com/office/powerpoint/2012/main">
    <mc:Choice Requires="p15">
      <p:transition spd="slow">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19AEE-92DD-CE78-C897-07B1DFA79B8A}"/>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8317A982-F85E-821D-2DD7-C25DDF8643AA}"/>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 name="図 1">
            <a:hlinkClick r:id="rId2" action="ppaction://hlinksldjump"/>
            <a:extLst>
              <a:ext uri="{FF2B5EF4-FFF2-40B4-BE49-F238E27FC236}">
                <a16:creationId xmlns:a16="http://schemas.microsoft.com/office/drawing/2014/main" id="{1B6BF145-9EBD-85C5-4A83-4521EB6EF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ボックス 5">
            <a:extLst>
              <a:ext uri="{FF2B5EF4-FFF2-40B4-BE49-F238E27FC236}">
                <a16:creationId xmlns:a16="http://schemas.microsoft.com/office/drawing/2014/main" id="{61D5E672-6959-740F-2E42-022416D02649}"/>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動</a:t>
            </a:r>
          </a:p>
        </p:txBody>
      </p:sp>
      <p:sp>
        <p:nvSpPr>
          <p:cNvPr id="3" name="テキスト ボックス 5">
            <a:extLst>
              <a:ext uri="{FF2B5EF4-FFF2-40B4-BE49-F238E27FC236}">
                <a16:creationId xmlns:a16="http://schemas.microsoft.com/office/drawing/2014/main" id="{EC4E3EC1-44A5-7675-E2BF-AF700BD7667C}"/>
              </a:ext>
            </a:extLst>
          </p:cNvPr>
          <p:cNvSpPr/>
          <p:nvPr/>
        </p:nvSpPr>
        <p:spPr>
          <a:xfrm>
            <a:off x="1882700" y="2069494"/>
            <a:ext cx="9326582" cy="351937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1"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rPr>
              <a:t>to forgive someone or allow them to do something without punishment or blame</a:t>
            </a:r>
            <a:endParaRPr kumimoji="1" lang="en-US" sz="4800" b="0" i="0" u="none" strike="noStrike" kern="1200" cap="none" spc="-1"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Tree>
    <p:extLst>
      <p:ext uri="{BB962C8B-B14F-4D97-AF65-F5344CB8AC3E}">
        <p14:creationId xmlns:p14="http://schemas.microsoft.com/office/powerpoint/2010/main" val="1714121635"/>
      </p:ext>
    </p:extLst>
  </p:cSld>
  <p:clrMapOvr>
    <a:masterClrMapping/>
  </p:clrMapOvr>
  <mc:AlternateContent xmlns:mc="http://schemas.openxmlformats.org/markup-compatibility/2006" xmlns:p15="http://schemas.microsoft.com/office/powerpoint/2012/main">
    <mc:Choice Requires="p15">
      <p:transition spd="slow">
        <p15:prstTrans prst="pageCurlSingle"/>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38355-5373-1C9A-201F-567AA7A0B881}"/>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F5701A99-53ED-D75D-ED40-6DBA15C1F1DD}"/>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テキスト ボックス 5">
            <a:extLst>
              <a:ext uri="{FF2B5EF4-FFF2-40B4-BE49-F238E27FC236}">
                <a16:creationId xmlns:a16="http://schemas.microsoft.com/office/drawing/2014/main" id="{8EAC05D0-ED6F-5500-084A-37403FAA0FDF}"/>
              </a:ext>
            </a:extLst>
          </p:cNvPr>
          <p:cNvSpPr/>
          <p:nvPr/>
        </p:nvSpPr>
        <p:spPr>
          <a:xfrm>
            <a:off x="2733860" y="2614119"/>
            <a:ext cx="6724280" cy="162976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000" b="0" i="0" u="none" strike="noStrike" kern="1200" cap="none" spc="-1"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rPr>
              <a:t>excuse</a:t>
            </a:r>
          </a:p>
        </p:txBody>
      </p:sp>
      <p:pic>
        <p:nvPicPr>
          <p:cNvPr id="2" name="図 1">
            <a:hlinkClick r:id="rId4" action="ppaction://hlinksldjump"/>
            <a:extLst>
              <a:ext uri="{FF2B5EF4-FFF2-40B4-BE49-F238E27FC236}">
                <a16:creationId xmlns:a16="http://schemas.microsoft.com/office/drawing/2014/main" id="{72C48EAC-1E3C-4BFB-91B1-A2CF0EB91F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3" name="テキスト ボックス 2">
            <a:extLst>
              <a:ext uri="{FF2B5EF4-FFF2-40B4-BE49-F238E27FC236}">
                <a16:creationId xmlns:a16="http://schemas.microsoft.com/office/drawing/2014/main" id="{206364C6-3FAC-0053-EB79-ED23A854BBAE}"/>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動</a:t>
            </a:r>
          </a:p>
        </p:txBody>
      </p:sp>
      <p:pic>
        <p:nvPicPr>
          <p:cNvPr id="5" name="L01_1_nw04_excuse">
            <a:hlinkClick r:id="" action="ppaction://media"/>
            <a:extLst>
              <a:ext uri="{FF2B5EF4-FFF2-40B4-BE49-F238E27FC236}">
                <a16:creationId xmlns:a16="http://schemas.microsoft.com/office/drawing/2014/main" id="{B6483CB9-9517-45E9-50F8-1240746F0E4D}"/>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1488301508"/>
      </p:ext>
    </p:extLst>
  </p:cSld>
  <p:clrMapOvr>
    <a:masterClrMapping/>
  </p:clrMapOvr>
  <mc:AlternateContent xmlns:mc="http://schemas.openxmlformats.org/markup-compatibility/2006" xmlns:p15="http://schemas.microsoft.com/office/powerpoint/2012/main">
    <mc:Choice Requires="p15">
      <p:transition spd="slow">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0747B-94C4-942D-BEEB-97D5190D1605}"/>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969ED9EB-63CA-6A56-D1F8-4F2637EA3AAF}"/>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 name="図 1">
            <a:hlinkClick r:id="rId2" action="ppaction://hlinksldjump"/>
            <a:extLst>
              <a:ext uri="{FF2B5EF4-FFF2-40B4-BE49-F238E27FC236}">
                <a16:creationId xmlns:a16="http://schemas.microsoft.com/office/drawing/2014/main" id="{C2A19C34-4682-490F-0F5F-A3EC3C66C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ボックス 5">
            <a:extLst>
              <a:ext uri="{FF2B5EF4-FFF2-40B4-BE49-F238E27FC236}">
                <a16:creationId xmlns:a16="http://schemas.microsoft.com/office/drawing/2014/main" id="{0CD3B099-B99C-4C7A-0027-8A884BB310FE}"/>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形</a:t>
            </a:r>
          </a:p>
        </p:txBody>
      </p:sp>
      <p:sp>
        <p:nvSpPr>
          <p:cNvPr id="3" name="テキスト ボックス 5">
            <a:extLst>
              <a:ext uri="{FF2B5EF4-FFF2-40B4-BE49-F238E27FC236}">
                <a16:creationId xmlns:a16="http://schemas.microsoft.com/office/drawing/2014/main" id="{269B9637-062E-6E43-9C06-1CDF2B40618A}"/>
              </a:ext>
            </a:extLst>
          </p:cNvPr>
          <p:cNvSpPr/>
          <p:nvPr/>
        </p:nvSpPr>
        <p:spPr>
          <a:xfrm>
            <a:off x="1882700" y="2069494"/>
            <a:ext cx="9326582" cy="351937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1"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rPr>
              <a:t>absolutely necessary</a:t>
            </a:r>
            <a:endParaRPr kumimoji="1" lang="en-US" sz="4800" b="0" i="0" u="none" strike="noStrike" kern="1200" cap="none" spc="-1"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Tree>
    <p:extLst>
      <p:ext uri="{BB962C8B-B14F-4D97-AF65-F5344CB8AC3E}">
        <p14:creationId xmlns:p14="http://schemas.microsoft.com/office/powerpoint/2010/main" val="4141894165"/>
      </p:ext>
    </p:extLst>
  </p:cSld>
  <p:clrMapOvr>
    <a:masterClrMapping/>
  </p:clrMapOvr>
  <mc:AlternateContent xmlns:mc="http://schemas.openxmlformats.org/markup-compatibility/2006" xmlns:p15="http://schemas.microsoft.com/office/powerpoint/2012/main">
    <mc:Choice Requires="p15">
      <p:transition spd="slow">
        <p15:prstTrans prst="pageCurlSingle"/>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1170E-2F71-DC45-4E81-21D53EAB3DD9}"/>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CA536CCB-11D1-87AB-4FD3-131E0599B91D}"/>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テキスト ボックス 5">
            <a:extLst>
              <a:ext uri="{FF2B5EF4-FFF2-40B4-BE49-F238E27FC236}">
                <a16:creationId xmlns:a16="http://schemas.microsoft.com/office/drawing/2014/main" id="{B4596AAB-749C-1C2D-0718-F250248BFE51}"/>
              </a:ext>
            </a:extLst>
          </p:cNvPr>
          <p:cNvSpPr/>
          <p:nvPr/>
        </p:nvSpPr>
        <p:spPr>
          <a:xfrm>
            <a:off x="2733860" y="2614119"/>
            <a:ext cx="6724280" cy="162976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000" b="0" i="0" u="none" strike="noStrike" kern="1200" cap="none" spc="-1"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rPr>
              <a:t>essential</a:t>
            </a:r>
          </a:p>
        </p:txBody>
      </p:sp>
      <p:pic>
        <p:nvPicPr>
          <p:cNvPr id="2" name="図 1">
            <a:hlinkClick r:id="rId4" action="ppaction://hlinksldjump"/>
            <a:extLst>
              <a:ext uri="{FF2B5EF4-FFF2-40B4-BE49-F238E27FC236}">
                <a16:creationId xmlns:a16="http://schemas.microsoft.com/office/drawing/2014/main" id="{A8D974B1-E77D-DC59-CC57-D6A072D2AC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3" name="テキスト ボックス 2">
            <a:extLst>
              <a:ext uri="{FF2B5EF4-FFF2-40B4-BE49-F238E27FC236}">
                <a16:creationId xmlns:a16="http://schemas.microsoft.com/office/drawing/2014/main" id="{93130BE1-D99A-E808-7308-A9C0DAEBF0D1}"/>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形</a:t>
            </a:r>
          </a:p>
        </p:txBody>
      </p:sp>
      <p:pic>
        <p:nvPicPr>
          <p:cNvPr id="5" name="L01_1_nw05_essential">
            <a:hlinkClick r:id="" action="ppaction://media"/>
            <a:extLst>
              <a:ext uri="{FF2B5EF4-FFF2-40B4-BE49-F238E27FC236}">
                <a16:creationId xmlns:a16="http://schemas.microsoft.com/office/drawing/2014/main" id="{76933496-0795-231A-D49D-AD2703F33919}"/>
              </a:ext>
            </a:extLst>
          </p:cNvPr>
          <p:cNvPicPr>
            <a:picLocks/>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18850"/>
            <a:ext cx="540000" cy="541150"/>
          </a:xfrm>
          <a:prstGeom prst="rect">
            <a:avLst/>
          </a:prstGeom>
        </p:spPr>
      </p:pic>
    </p:spTree>
    <p:extLst>
      <p:ext uri="{BB962C8B-B14F-4D97-AF65-F5344CB8AC3E}">
        <p14:creationId xmlns:p14="http://schemas.microsoft.com/office/powerpoint/2010/main" val="4193907130"/>
      </p:ext>
    </p:extLst>
  </p:cSld>
  <p:clrMapOvr>
    <a:masterClrMapping/>
  </p:clrMapOvr>
  <mc:AlternateContent xmlns:mc="http://schemas.openxmlformats.org/markup-compatibility/2006" xmlns:p15="http://schemas.microsoft.com/office/powerpoint/2012/main">
    <mc:Choice Requires="p15">
      <p:transition spd="slow">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9C321-3763-2C7A-530E-3A4467F5C8C7}"/>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EE4C57EB-0EE7-821F-C881-49A399FB890F}"/>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 name="図 1">
            <a:hlinkClick r:id="rId2" action="ppaction://hlinksldjump"/>
            <a:extLst>
              <a:ext uri="{FF2B5EF4-FFF2-40B4-BE49-F238E27FC236}">
                <a16:creationId xmlns:a16="http://schemas.microsoft.com/office/drawing/2014/main" id="{18902D8C-4C18-729F-500D-D5BA77137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ボックス 5">
            <a:extLst>
              <a:ext uri="{FF2B5EF4-FFF2-40B4-BE49-F238E27FC236}">
                <a16:creationId xmlns:a16="http://schemas.microsoft.com/office/drawing/2014/main" id="{E61E50F6-363B-32E8-71ED-A396ED0C09A5}"/>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動</a:t>
            </a:r>
          </a:p>
        </p:txBody>
      </p:sp>
      <p:sp>
        <p:nvSpPr>
          <p:cNvPr id="3" name="テキスト ボックス 5">
            <a:extLst>
              <a:ext uri="{FF2B5EF4-FFF2-40B4-BE49-F238E27FC236}">
                <a16:creationId xmlns:a16="http://schemas.microsoft.com/office/drawing/2014/main" id="{A4F22C52-C121-21E2-EDB7-C623ED36CA62}"/>
              </a:ext>
            </a:extLst>
          </p:cNvPr>
          <p:cNvSpPr/>
          <p:nvPr/>
        </p:nvSpPr>
        <p:spPr>
          <a:xfrm>
            <a:off x="1882700" y="2069494"/>
            <a:ext cx="9326582" cy="351937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1"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rPr>
              <a:t>to help</a:t>
            </a:r>
            <a:endParaRPr kumimoji="1" lang="en-US" sz="4800" b="0" i="0" u="none" strike="noStrike" kern="1200" cap="none" spc="-1"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Tree>
    <p:extLst>
      <p:ext uri="{BB962C8B-B14F-4D97-AF65-F5344CB8AC3E}">
        <p14:creationId xmlns:p14="http://schemas.microsoft.com/office/powerpoint/2010/main" val="2448009647"/>
      </p:ext>
    </p:extLst>
  </p:cSld>
  <p:clrMapOvr>
    <a:masterClrMapping/>
  </p:clrMapOvr>
  <mc:AlternateContent xmlns:mc="http://schemas.openxmlformats.org/markup-compatibility/2006" xmlns:p15="http://schemas.microsoft.com/office/powerpoint/2012/main">
    <mc:Choice Requires="p15">
      <p:transition spd="slow">
        <p15:prstTrans prst="pageCurlSingle"/>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4BEB2-982D-8D4A-7FC0-95BCB76445B7}"/>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A82A0EAB-21F8-F568-EC7E-B7D7EC106D3F}"/>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テキスト ボックス 5">
            <a:extLst>
              <a:ext uri="{FF2B5EF4-FFF2-40B4-BE49-F238E27FC236}">
                <a16:creationId xmlns:a16="http://schemas.microsoft.com/office/drawing/2014/main" id="{96FB87F3-BDD6-C833-14EA-5E8E07AC40A7}"/>
              </a:ext>
            </a:extLst>
          </p:cNvPr>
          <p:cNvSpPr/>
          <p:nvPr/>
        </p:nvSpPr>
        <p:spPr>
          <a:xfrm>
            <a:off x="2733860" y="2614119"/>
            <a:ext cx="6724280" cy="162976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000" b="0" i="0" u="none" strike="noStrike" kern="1200" cap="none" spc="-1"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rPr>
              <a:t>assist</a:t>
            </a:r>
          </a:p>
        </p:txBody>
      </p:sp>
      <p:pic>
        <p:nvPicPr>
          <p:cNvPr id="2" name="図 1">
            <a:hlinkClick r:id="rId4" action="ppaction://hlinksldjump"/>
            <a:extLst>
              <a:ext uri="{FF2B5EF4-FFF2-40B4-BE49-F238E27FC236}">
                <a16:creationId xmlns:a16="http://schemas.microsoft.com/office/drawing/2014/main" id="{1FF1C19B-D36B-D8DC-392A-1973692089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3" name="テキスト ボックス 2">
            <a:extLst>
              <a:ext uri="{FF2B5EF4-FFF2-40B4-BE49-F238E27FC236}">
                <a16:creationId xmlns:a16="http://schemas.microsoft.com/office/drawing/2014/main" id="{32633B8B-A574-3C98-615A-69ADB35800B4}"/>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動</a:t>
            </a:r>
          </a:p>
        </p:txBody>
      </p:sp>
      <p:pic>
        <p:nvPicPr>
          <p:cNvPr id="5" name="L01_1_nw06_assist">
            <a:hlinkClick r:id="" action="ppaction://media"/>
            <a:extLst>
              <a:ext uri="{FF2B5EF4-FFF2-40B4-BE49-F238E27FC236}">
                <a16:creationId xmlns:a16="http://schemas.microsoft.com/office/drawing/2014/main" id="{9494288A-0497-CAB3-22F9-58DED5DD57A6}"/>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1120958082"/>
      </p:ext>
    </p:extLst>
  </p:cSld>
  <p:clrMapOvr>
    <a:masterClrMapping/>
  </p:clrMapOvr>
  <mc:AlternateContent xmlns:mc="http://schemas.openxmlformats.org/markup-compatibility/2006" xmlns:p15="http://schemas.microsoft.com/office/powerpoint/2012/main">
    <mc:Choice Requires="p15">
      <p:transition spd="slow">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7A221-27D8-82F5-4BDF-1AF2761E34DD}"/>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37C1216F-A969-C63C-29A2-E1EC9B348C9E}"/>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 name="図 1">
            <a:hlinkClick r:id="rId2" action="ppaction://hlinksldjump"/>
            <a:extLst>
              <a:ext uri="{FF2B5EF4-FFF2-40B4-BE49-F238E27FC236}">
                <a16:creationId xmlns:a16="http://schemas.microsoft.com/office/drawing/2014/main" id="{30F4DBC3-168D-6EB3-BD51-85D0F81A3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ボックス 5">
            <a:extLst>
              <a:ext uri="{FF2B5EF4-FFF2-40B4-BE49-F238E27FC236}">
                <a16:creationId xmlns:a16="http://schemas.microsoft.com/office/drawing/2014/main" id="{B4978241-B6B5-E8EF-6FC9-A274C718DFBD}"/>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動</a:t>
            </a:r>
          </a:p>
        </p:txBody>
      </p:sp>
      <p:sp>
        <p:nvSpPr>
          <p:cNvPr id="3" name="テキスト ボックス 5">
            <a:extLst>
              <a:ext uri="{FF2B5EF4-FFF2-40B4-BE49-F238E27FC236}">
                <a16:creationId xmlns:a16="http://schemas.microsoft.com/office/drawing/2014/main" id="{58DF5435-1416-BDBF-A70C-D6480AD340A6}"/>
              </a:ext>
            </a:extLst>
          </p:cNvPr>
          <p:cNvSpPr/>
          <p:nvPr/>
        </p:nvSpPr>
        <p:spPr>
          <a:xfrm>
            <a:off x="1882700" y="2069494"/>
            <a:ext cx="9326582" cy="351937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1"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rPr>
              <a:t>to change words into a different language</a:t>
            </a:r>
            <a:endParaRPr kumimoji="1" lang="en-US" sz="4800" b="0" i="0" u="none" strike="noStrike" kern="1200" cap="none" spc="-1"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Tree>
    <p:extLst>
      <p:ext uri="{BB962C8B-B14F-4D97-AF65-F5344CB8AC3E}">
        <p14:creationId xmlns:p14="http://schemas.microsoft.com/office/powerpoint/2010/main" val="1608666268"/>
      </p:ext>
    </p:extLst>
  </p:cSld>
  <p:clrMapOvr>
    <a:masterClrMapping/>
  </p:clrMapOvr>
  <mc:AlternateContent xmlns:mc="http://schemas.openxmlformats.org/markup-compatibility/2006" xmlns:p15="http://schemas.microsoft.com/office/powerpoint/2012/main">
    <mc:Choice Requires="p15">
      <p:transition spd="slow">
        <p15:prstTrans prst="pageCurlSingle"/>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7FED8-66C5-2F87-C523-0092C45E1DBD}"/>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B77190C2-A175-82D2-A0E5-157724FE84BD}"/>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テキスト ボックス 5">
            <a:extLst>
              <a:ext uri="{FF2B5EF4-FFF2-40B4-BE49-F238E27FC236}">
                <a16:creationId xmlns:a16="http://schemas.microsoft.com/office/drawing/2014/main" id="{F5D7F30C-5E11-448D-454D-847F782D8B89}"/>
              </a:ext>
            </a:extLst>
          </p:cNvPr>
          <p:cNvSpPr/>
          <p:nvPr/>
        </p:nvSpPr>
        <p:spPr>
          <a:xfrm>
            <a:off x="2733860" y="2614119"/>
            <a:ext cx="6724280" cy="162976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000" b="0" i="0" u="none" strike="noStrike" kern="1200" cap="none" spc="-1"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rPr>
              <a:t>translate</a:t>
            </a:r>
          </a:p>
        </p:txBody>
      </p:sp>
      <p:pic>
        <p:nvPicPr>
          <p:cNvPr id="2" name="図 1">
            <a:hlinkClick r:id="rId4" action="ppaction://hlinksldjump"/>
            <a:extLst>
              <a:ext uri="{FF2B5EF4-FFF2-40B4-BE49-F238E27FC236}">
                <a16:creationId xmlns:a16="http://schemas.microsoft.com/office/drawing/2014/main" id="{7043C310-C3DF-E0F1-FA50-DA29566AC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3" name="テキスト ボックス 2">
            <a:extLst>
              <a:ext uri="{FF2B5EF4-FFF2-40B4-BE49-F238E27FC236}">
                <a16:creationId xmlns:a16="http://schemas.microsoft.com/office/drawing/2014/main" id="{E5136AEC-C4F8-5402-8B3C-C9DE5EC77290}"/>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動</a:t>
            </a:r>
          </a:p>
        </p:txBody>
      </p:sp>
      <p:pic>
        <p:nvPicPr>
          <p:cNvPr id="5" name="L01_1_nw07_translate">
            <a:hlinkClick r:id="" action="ppaction://media"/>
            <a:extLst>
              <a:ext uri="{FF2B5EF4-FFF2-40B4-BE49-F238E27FC236}">
                <a16:creationId xmlns:a16="http://schemas.microsoft.com/office/drawing/2014/main" id="{41CCDC90-6708-F1E2-074D-BCFB693B598B}"/>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1762295681"/>
      </p:ext>
    </p:extLst>
  </p:cSld>
  <p:clrMapOvr>
    <a:masterClrMapping/>
  </p:clrMapOvr>
  <mc:AlternateContent xmlns:mc="http://schemas.openxmlformats.org/markup-compatibility/2006" xmlns:p15="http://schemas.microsoft.com/office/powerpoint/2012/main">
    <mc:Choice Requires="p15">
      <p:transition spd="slow">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573739" y="468317"/>
            <a:ext cx="10874189" cy="6309000"/>
          </a:xfrm>
          <a:prstGeom prst="rect">
            <a:avLst/>
          </a:prstGeom>
          <a:noFill/>
        </p:spPr>
        <p:txBody>
          <a:bodyPr wrap="square" rtlCol="0">
            <a:noAutofit/>
          </a:bodyPr>
          <a:lstStyle/>
          <a:p>
            <a:pPr>
              <a:lnSpc>
                <a:spcPct val="150000"/>
              </a:lnSpc>
            </a:pPr>
            <a:r>
              <a:rPr lang="ja-JP" altLang="ja-JP" sz="1600" dirty="0"/>
              <a:t>本データは，文部科学省検定済教科書「</a:t>
            </a:r>
            <a:r>
              <a:rPr lang="ja-JP" altLang="ja-JP" sz="1600" b="1" dirty="0"/>
              <a:t>グローブ英語コミュニケーションⅠ</a:t>
            </a:r>
            <a:r>
              <a:rPr lang="ja-JP" altLang="ja-JP" sz="1600" dirty="0"/>
              <a:t>」に完全準拠した教材ツールです。</a:t>
            </a:r>
          </a:p>
          <a:p>
            <a:pPr>
              <a:lnSpc>
                <a:spcPct val="150000"/>
              </a:lnSpc>
            </a:pPr>
            <a:r>
              <a:rPr lang="ja-JP" altLang="ja-JP" sz="1600" dirty="0"/>
              <a:t>教科書の</a:t>
            </a:r>
            <a:r>
              <a:rPr lang="ja-JP" altLang="en-US" sz="1600" dirty="0"/>
              <a:t>学習</a:t>
            </a:r>
            <a:r>
              <a:rPr lang="ja-JP" altLang="ja-JP" sz="1600" dirty="0"/>
              <a:t>内容</a:t>
            </a:r>
            <a:r>
              <a:rPr lang="ja-JP" altLang="en-US" sz="1600" dirty="0"/>
              <a:t>の</a:t>
            </a:r>
            <a:r>
              <a:rPr lang="ja-JP" altLang="ja-JP" sz="1600" dirty="0"/>
              <a:t>理解を</a:t>
            </a:r>
            <a:r>
              <a:rPr lang="ja-JP" altLang="en-US" sz="1600" dirty="0"/>
              <a:t>さらに</a:t>
            </a:r>
            <a:r>
              <a:rPr lang="ja-JP" altLang="ja-JP" sz="1600" dirty="0"/>
              <a:t>深めるためのデータもあわせて収録されています。</a:t>
            </a:r>
          </a:p>
          <a:p>
            <a:pPr>
              <a:lnSpc>
                <a:spcPct val="150000"/>
              </a:lnSpc>
            </a:pPr>
            <a:r>
              <a:rPr lang="ja-JP" altLang="ja-JP" sz="1600" dirty="0"/>
              <a:t>スライドのテキストを加工したり，アニメーション機能を変更したりするなど，自由に編集することができます。</a:t>
            </a:r>
          </a:p>
          <a:p>
            <a:pPr>
              <a:lnSpc>
                <a:spcPct val="150000"/>
              </a:lnSpc>
            </a:pPr>
            <a:r>
              <a:rPr lang="ja-JP" altLang="ja-JP" sz="1600" dirty="0"/>
              <a:t>授業に応じて先生がカスタマイズしてご活用ください。</a:t>
            </a:r>
          </a:p>
          <a:p>
            <a:endParaRPr lang="en-US" altLang="ja-JP" sz="1400" b="1" dirty="0"/>
          </a:p>
          <a:p>
            <a:r>
              <a:rPr lang="ja-JP" altLang="ja-JP" sz="1400" b="1" dirty="0"/>
              <a:t>【基本的な使い方】</a:t>
            </a:r>
            <a:endParaRPr lang="ja-JP" altLang="ja-JP" sz="1400" dirty="0"/>
          </a:p>
          <a:p>
            <a:pPr>
              <a:lnSpc>
                <a:spcPct val="150000"/>
              </a:lnSpc>
            </a:pPr>
            <a:r>
              <a:rPr lang="en-US" altLang="ja-JP" sz="1400" dirty="0"/>
              <a:t>     </a:t>
            </a:r>
            <a:r>
              <a:rPr lang="ja-JP" altLang="ja-JP" sz="1400" dirty="0"/>
              <a:t>ツールバー「スライドショー</a:t>
            </a:r>
            <a:r>
              <a:rPr lang="ja-JP" altLang="en-US" sz="1400" dirty="0"/>
              <a:t>／</a:t>
            </a:r>
            <a:r>
              <a:rPr lang="ja-JP" altLang="ja-JP" sz="1400" dirty="0"/>
              <a:t>スライドショーの開始</a:t>
            </a:r>
            <a:r>
              <a:rPr lang="ja-JP" altLang="ja-JP" sz="1200" dirty="0"/>
              <a:t>（最初から）</a:t>
            </a:r>
            <a:r>
              <a:rPr lang="ja-JP" altLang="ja-JP" sz="1400" dirty="0"/>
              <a:t>」をクリックすると，</a:t>
            </a:r>
            <a:r>
              <a:rPr lang="ja-JP" altLang="ja-JP" sz="1400" b="1" dirty="0"/>
              <a:t>ホーム画面</a:t>
            </a:r>
            <a:r>
              <a:rPr lang="ja-JP" altLang="en-US" sz="1200" dirty="0"/>
              <a:t>（もくじページ）</a:t>
            </a:r>
            <a:r>
              <a:rPr lang="ja-JP" altLang="ja-JP" sz="1400" dirty="0"/>
              <a:t>が表示されます。</a:t>
            </a:r>
          </a:p>
          <a:p>
            <a:pPr>
              <a:lnSpc>
                <a:spcPct val="150000"/>
              </a:lnSpc>
            </a:pPr>
            <a:r>
              <a:rPr lang="en-US" altLang="ja-JP" sz="1400" dirty="0"/>
              <a:t>          </a:t>
            </a:r>
            <a:r>
              <a:rPr lang="ja-JP" altLang="en-US" sz="1400" b="1" dirty="0">
                <a:solidFill>
                  <a:srgbClr val="FF0000"/>
                </a:solidFill>
              </a:rPr>
              <a:t>👉</a:t>
            </a:r>
            <a:r>
              <a:rPr lang="ja-JP" altLang="ja-JP" sz="1400" dirty="0"/>
              <a:t> お使いになる学習</a:t>
            </a:r>
            <a:r>
              <a:rPr lang="ja-JP" altLang="en-US" sz="1400" dirty="0"/>
              <a:t>項目</a:t>
            </a:r>
            <a:r>
              <a:rPr lang="ja-JP" altLang="ja-JP" sz="1400" dirty="0"/>
              <a:t>のボタンをクリックすると，当該箇所のトビラページが表示されます。</a:t>
            </a:r>
          </a:p>
          <a:p>
            <a:pPr>
              <a:lnSpc>
                <a:spcPct val="150000"/>
              </a:lnSpc>
            </a:pPr>
            <a:r>
              <a:rPr lang="en-US" altLang="ja-JP" sz="1400" dirty="0"/>
              <a:t>          </a:t>
            </a:r>
            <a:r>
              <a:rPr lang="ja-JP" altLang="en-US" sz="1400" b="1" dirty="0">
                <a:solidFill>
                  <a:srgbClr val="FF0000"/>
                </a:solidFill>
              </a:rPr>
              <a:t>👉</a:t>
            </a:r>
            <a:r>
              <a:rPr lang="ja-JP" altLang="ja-JP" sz="1400" dirty="0"/>
              <a:t>「</a:t>
            </a:r>
            <a:r>
              <a:rPr lang="en-US" altLang="ja-JP" sz="1400" b="1" dirty="0"/>
              <a:t>enter</a:t>
            </a:r>
            <a:r>
              <a:rPr lang="ja-JP" altLang="ja-JP" sz="1400" dirty="0"/>
              <a:t>」キー</a:t>
            </a:r>
            <a:r>
              <a:rPr lang="ja-JP" altLang="en-US" sz="1200" dirty="0"/>
              <a:t>（</a:t>
            </a:r>
            <a:r>
              <a:rPr lang="ja-JP" altLang="ja-JP" sz="1200" dirty="0"/>
              <a:t>またはマウスホイール</a:t>
            </a:r>
            <a:r>
              <a:rPr lang="ja-JP" altLang="en-US" sz="1200" dirty="0"/>
              <a:t>）</a:t>
            </a:r>
            <a:r>
              <a:rPr lang="ja-JP" altLang="ja-JP" sz="1400" dirty="0"/>
              <a:t>でつぎのスライドが表示されます。</a:t>
            </a:r>
          </a:p>
          <a:p>
            <a:r>
              <a:rPr lang="en-US" altLang="ja-JP" sz="1400" dirty="0"/>
              <a:t> </a:t>
            </a:r>
            <a:r>
              <a:rPr lang="ja-JP" altLang="en-US" sz="1400" dirty="0"/>
              <a:t>           </a:t>
            </a:r>
            <a:r>
              <a:rPr lang="ja-JP" altLang="en-US" sz="1050" dirty="0"/>
              <a:t>（「</a:t>
            </a:r>
            <a:r>
              <a:rPr lang="en-US" altLang="ja-JP" sz="1050" b="1" dirty="0"/>
              <a:t>back</a:t>
            </a:r>
            <a:r>
              <a:rPr lang="ja-JP" altLang="en-US" sz="1050" b="1" dirty="0"/>
              <a:t> </a:t>
            </a:r>
            <a:r>
              <a:rPr lang="en-US" altLang="ja-JP" sz="1050" b="1" dirty="0"/>
              <a:t>space</a:t>
            </a:r>
            <a:r>
              <a:rPr lang="ja-JP" altLang="ja-JP" sz="1050" dirty="0"/>
              <a:t>」キー</a:t>
            </a:r>
            <a:r>
              <a:rPr lang="ja-JP" altLang="en-US" sz="1050" dirty="0"/>
              <a:t>（</a:t>
            </a:r>
            <a:r>
              <a:rPr lang="ja-JP" altLang="ja-JP" sz="1050" dirty="0"/>
              <a:t>またはマウスホイール</a:t>
            </a:r>
            <a:r>
              <a:rPr lang="ja-JP" altLang="en-US" sz="1050" dirty="0"/>
              <a:t>）</a:t>
            </a:r>
            <a:r>
              <a:rPr lang="ja-JP" altLang="ja-JP" sz="1050" dirty="0"/>
              <a:t>で</a:t>
            </a:r>
            <a:r>
              <a:rPr lang="ja-JP" altLang="en-US" sz="1050" dirty="0"/>
              <a:t>前の</a:t>
            </a:r>
            <a:r>
              <a:rPr lang="ja-JP" altLang="ja-JP" sz="1050" dirty="0"/>
              <a:t>スライド</a:t>
            </a:r>
            <a:r>
              <a:rPr lang="ja-JP" altLang="en-US" sz="1050" dirty="0"/>
              <a:t>に戻ります</a:t>
            </a:r>
            <a:r>
              <a:rPr lang="ja-JP" altLang="ja-JP" sz="1050" dirty="0"/>
              <a:t>。</a:t>
            </a:r>
            <a:r>
              <a:rPr lang="ja-JP" altLang="en-US" sz="1050" dirty="0"/>
              <a:t>）</a:t>
            </a:r>
            <a:endParaRPr lang="en-US" altLang="ja-JP" sz="1050" dirty="0"/>
          </a:p>
          <a:p>
            <a:pPr>
              <a:lnSpc>
                <a:spcPct val="150000"/>
              </a:lnSpc>
            </a:pPr>
            <a:r>
              <a:rPr lang="en-US" altLang="ja-JP" sz="1400" dirty="0"/>
              <a:t>          </a:t>
            </a:r>
            <a:r>
              <a:rPr lang="ja-JP" altLang="en-US" sz="1400" b="1" dirty="0">
                <a:solidFill>
                  <a:srgbClr val="FF0000"/>
                </a:solidFill>
              </a:rPr>
              <a:t>👉</a:t>
            </a:r>
            <a:r>
              <a:rPr lang="ja-JP" altLang="ja-JP" sz="1400" dirty="0"/>
              <a:t> 授業</a:t>
            </a:r>
            <a:r>
              <a:rPr lang="ja-JP" altLang="en-US" sz="1400" dirty="0"/>
              <a:t>進行に合わせて</a:t>
            </a:r>
            <a:r>
              <a:rPr lang="ja-JP" altLang="ja-JP" sz="1400" dirty="0"/>
              <a:t>スライド上の</a:t>
            </a:r>
            <a:r>
              <a:rPr lang="ja-JP" altLang="ja-JP" sz="1400" b="1" dirty="0"/>
              <a:t>アイコン</a:t>
            </a:r>
            <a:r>
              <a:rPr lang="ja-JP" altLang="ja-JP" sz="1400" dirty="0"/>
              <a:t>をクリックし</a:t>
            </a:r>
            <a:r>
              <a:rPr lang="ja-JP" altLang="en-US" sz="1400" dirty="0"/>
              <a:t>てください</a:t>
            </a:r>
            <a:r>
              <a:rPr lang="ja-JP" altLang="ja-JP" sz="1400" dirty="0"/>
              <a:t>。</a:t>
            </a:r>
            <a:endParaRPr lang="en-US" altLang="ja-JP" sz="1400" dirty="0"/>
          </a:p>
          <a:p>
            <a:endParaRPr lang="en-US" altLang="ja-JP" sz="1400" b="1" dirty="0"/>
          </a:p>
          <a:p>
            <a:r>
              <a:rPr lang="ja-JP" altLang="ja-JP" sz="1400" b="1" dirty="0"/>
              <a:t>【</a:t>
            </a:r>
            <a:r>
              <a:rPr lang="ja-JP" altLang="en-US" sz="1400" b="1" dirty="0"/>
              <a:t>アイコン一覧</a:t>
            </a:r>
            <a:r>
              <a:rPr lang="ja-JP" altLang="ja-JP" sz="1400" b="1" dirty="0"/>
              <a:t>】</a:t>
            </a:r>
            <a:endParaRPr lang="ja-JP" altLang="ja-JP" sz="1400" dirty="0"/>
          </a:p>
          <a:p>
            <a:endParaRPr lang="en-US" altLang="ja-JP" sz="1400" dirty="0"/>
          </a:p>
          <a:p>
            <a:pPr>
              <a:lnSpc>
                <a:spcPct val="150000"/>
              </a:lnSpc>
            </a:pPr>
            <a:endParaRPr lang="en-US" altLang="ja-JP" sz="1400" dirty="0"/>
          </a:p>
          <a:p>
            <a:endParaRPr lang="en-US" altLang="ja-JP" sz="1400" dirty="0"/>
          </a:p>
          <a:p>
            <a:pPr>
              <a:lnSpc>
                <a:spcPct val="150000"/>
              </a:lnSpc>
            </a:pPr>
            <a:endParaRPr lang="ja-JP" altLang="ja-JP" sz="1400" dirty="0"/>
          </a:p>
          <a:p>
            <a:pPr>
              <a:lnSpc>
                <a:spcPct val="120000"/>
              </a:lnSpc>
            </a:pPr>
            <a:endParaRPr lang="en-US" altLang="ja-JP" sz="1050" kern="100" dirty="0">
              <a:solidFill>
                <a:schemeClr val="tx1">
                  <a:lumMod val="75000"/>
                  <a:lumOff val="25000"/>
                </a:schemeClr>
              </a:solidFill>
              <a:latin typeface="+mn-ea"/>
            </a:endParaRPr>
          </a:p>
        </p:txBody>
      </p:sp>
      <p:sp>
        <p:nvSpPr>
          <p:cNvPr id="3" name="正方形/長方形 2">
            <a:extLst>
              <a:ext uri="{FF2B5EF4-FFF2-40B4-BE49-F238E27FC236}">
                <a16:creationId xmlns:a16="http://schemas.microsoft.com/office/drawing/2014/main" id="{7A4254F1-6A6D-EAAC-B5D0-28DBC67B2FBB}"/>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a:r>
              <a:rPr lang="ja-JP" altLang="en-US" b="1" dirty="0">
                <a:solidFill>
                  <a:schemeClr val="tx1"/>
                </a:solidFill>
              </a:rPr>
              <a:t>使い方</a:t>
            </a:r>
            <a:r>
              <a:rPr lang="en-US" altLang="ja-JP" b="1" dirty="0">
                <a:solidFill>
                  <a:schemeClr val="tx1"/>
                </a:solidFill>
              </a:rPr>
              <a:t>											     1/2</a:t>
            </a:r>
            <a:endParaRPr lang="ja-JP" altLang="ja-JP" dirty="0">
              <a:solidFill>
                <a:schemeClr val="tx1"/>
              </a:solidFill>
            </a:endParaRPr>
          </a:p>
        </p:txBody>
      </p:sp>
      <p:pic>
        <p:nvPicPr>
          <p:cNvPr id="5" name="図 4">
            <a:hlinkClick r:id="rId2" action="ppaction://hlinksldjump"/>
            <a:extLst>
              <a:ext uri="{FF2B5EF4-FFF2-40B4-BE49-F238E27FC236}">
                <a16:creationId xmlns:a16="http://schemas.microsoft.com/office/drawing/2014/main" id="{7070B630-0E5B-892F-2844-B0AB3E46C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図 3">
            <a:extLst>
              <a:ext uri="{FF2B5EF4-FFF2-40B4-BE49-F238E27FC236}">
                <a16:creationId xmlns:a16="http://schemas.microsoft.com/office/drawing/2014/main" id="{5B7A761A-2B07-8BD6-CA41-FDD6627CAAEA}"/>
              </a:ext>
            </a:extLst>
          </p:cNvPr>
          <p:cNvPicPr>
            <a:picLocks noChangeAspect="1"/>
          </p:cNvPicPr>
          <p:nvPr/>
        </p:nvPicPr>
        <p:blipFill>
          <a:blip r:embed="rId4"/>
          <a:stretch>
            <a:fillRect/>
          </a:stretch>
        </p:blipFill>
        <p:spPr>
          <a:xfrm>
            <a:off x="1076194" y="4452893"/>
            <a:ext cx="4934639" cy="2324424"/>
          </a:xfrm>
          <a:prstGeom prst="rect">
            <a:avLst/>
          </a:prstGeom>
        </p:spPr>
      </p:pic>
    </p:spTree>
    <p:extLst>
      <p:ext uri="{BB962C8B-B14F-4D97-AF65-F5344CB8AC3E}">
        <p14:creationId xmlns:p14="http://schemas.microsoft.com/office/powerpoint/2010/main" val="3954848730"/>
      </p:ext>
    </p:extLst>
  </p:cSld>
  <p:clrMapOvr>
    <a:masterClrMapping/>
  </p:clrMapOvr>
  <p:transition advClick="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a:t>
            </a:r>
            <a:r>
              <a:rPr kumimoji="1" lang="en-US" altLang="ja-JP" sz="1400">
                <a:solidFill>
                  <a:schemeClr val="tx1">
                    <a:lumMod val="75000"/>
                    <a:lumOff val="25000"/>
                  </a:schemeClr>
                </a:solidFill>
              </a:rPr>
              <a:t>/Flashcards</a:t>
            </a:r>
            <a:endParaRPr kumimoji="1" lang="en-US" altLang="ja-JP" sz="1400" dirty="0">
              <a:solidFill>
                <a:schemeClr val="tx1">
                  <a:lumMod val="75000"/>
                  <a:lumOff val="25000"/>
                </a:schemeClr>
              </a:solidFill>
            </a:endParaRPr>
          </a:p>
        </p:txBody>
      </p:sp>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Flashcards</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pic>
        <p:nvPicPr>
          <p:cNvPr id="2" name="図 1">
            <a:hlinkClick r:id="rId2" action="ppaction://hlinksldjump"/>
            <a:extLst>
              <a:ext uri="{FF2B5EF4-FFF2-40B4-BE49-F238E27FC236}">
                <a16:creationId xmlns:a16="http://schemas.microsoft.com/office/drawing/2014/main" id="{AE7FADE4-4A9C-7937-0BC6-3E6657491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652639212"/>
      </p:ext>
    </p:extLst>
  </p:cSld>
  <p:clrMapOvr>
    <a:masterClrMapping/>
  </p:clrMapOvr>
  <p:transition advClick="0">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1053352" y="1281277"/>
            <a:ext cx="10085295" cy="4295445"/>
          </a:xfrm>
          <a:prstGeom prst="rect">
            <a:avLst/>
          </a:prstGeom>
          <a:noFill/>
        </p:spPr>
        <p:txBody>
          <a:bodyPr wrap="square" rtlCol="0">
            <a:noAutofit/>
          </a:bodyPr>
          <a:lstStyle/>
          <a:p>
            <a:pPr>
              <a:lnSpc>
                <a:spcPct val="200000"/>
              </a:lnSpc>
            </a:pPr>
            <a:r>
              <a:rPr lang="ja-JP" altLang="ja-JP" sz="2400" dirty="0"/>
              <a:t>文英堂では，本データを先生方にとってより使いやすく充実させるため，</a:t>
            </a:r>
            <a:endParaRPr lang="en-US" altLang="ja-JP" sz="2400" dirty="0"/>
          </a:p>
          <a:p>
            <a:pPr>
              <a:lnSpc>
                <a:spcPct val="200000"/>
              </a:lnSpc>
            </a:pPr>
            <a:r>
              <a:rPr lang="ja-JP" altLang="ja-JP" sz="2400" dirty="0"/>
              <a:t>忌憚ないご意見やご感想，アイデア</a:t>
            </a:r>
            <a:r>
              <a:rPr lang="ja-JP" altLang="en-US" sz="2400" dirty="0"/>
              <a:t>などをお寄せいただければ幸いです。</a:t>
            </a:r>
            <a:endParaRPr lang="en-US" altLang="ja-JP" sz="2400" dirty="0"/>
          </a:p>
          <a:p>
            <a:pPr>
              <a:lnSpc>
                <a:spcPct val="200000"/>
              </a:lnSpc>
            </a:pPr>
            <a:r>
              <a:rPr lang="ja-JP" altLang="ja-JP" sz="2400" dirty="0"/>
              <a:t>以下のフォームからご連絡</a:t>
            </a:r>
            <a:r>
              <a:rPr lang="ja-JP" altLang="en-US" sz="2400" dirty="0"/>
              <a:t>ください</a:t>
            </a:r>
            <a:r>
              <a:rPr lang="ja-JP" altLang="ja-JP" sz="2400" dirty="0"/>
              <a:t>。</a:t>
            </a:r>
            <a:endParaRPr lang="en-US" altLang="ja-JP" sz="2400" dirty="0"/>
          </a:p>
        </p:txBody>
      </p:sp>
      <p:sp>
        <p:nvSpPr>
          <p:cNvPr id="3" name="正方形/長方形 2">
            <a:extLst>
              <a:ext uri="{FF2B5EF4-FFF2-40B4-BE49-F238E27FC236}">
                <a16:creationId xmlns:a16="http://schemas.microsoft.com/office/drawing/2014/main" id="{7A4254F1-6A6D-EAAC-B5D0-28DBC67B2FBB}"/>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a:r>
              <a:rPr lang="ja-JP" altLang="en-US" b="1" dirty="0">
                <a:solidFill>
                  <a:schemeClr val="tx1"/>
                </a:solidFill>
              </a:rPr>
              <a:t>お願い</a:t>
            </a:r>
            <a:r>
              <a:rPr lang="en-US" altLang="ja-JP" b="1" dirty="0">
                <a:solidFill>
                  <a:schemeClr val="tx1"/>
                </a:solidFill>
              </a:rPr>
              <a:t>											     2/2</a:t>
            </a:r>
            <a:endParaRPr lang="ja-JP" altLang="ja-JP" dirty="0">
              <a:solidFill>
                <a:schemeClr val="tx1"/>
              </a:solidFill>
            </a:endParaRPr>
          </a:p>
        </p:txBody>
      </p:sp>
      <p:pic>
        <p:nvPicPr>
          <p:cNvPr id="5" name="図 4">
            <a:hlinkClick r:id="rId2" action="ppaction://hlinksldjump"/>
            <a:extLst>
              <a:ext uri="{FF2B5EF4-FFF2-40B4-BE49-F238E27FC236}">
                <a16:creationId xmlns:a16="http://schemas.microsoft.com/office/drawing/2014/main" id="{7070B630-0E5B-892F-2844-B0AB3E46C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4" name="四角形: 角を丸くする 3">
            <a:hlinkClick r:id="rId4"/>
            <a:extLst>
              <a:ext uri="{FF2B5EF4-FFF2-40B4-BE49-F238E27FC236}">
                <a16:creationId xmlns:a16="http://schemas.microsoft.com/office/drawing/2014/main" id="{FF587326-DABC-8B9A-C6CA-8979EEA54779}"/>
              </a:ext>
            </a:extLst>
          </p:cNvPr>
          <p:cNvSpPr/>
          <p:nvPr/>
        </p:nvSpPr>
        <p:spPr>
          <a:xfrm>
            <a:off x="7911352" y="6131082"/>
            <a:ext cx="3227295" cy="528918"/>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フォームはこちら</a:t>
            </a:r>
          </a:p>
        </p:txBody>
      </p:sp>
    </p:spTree>
    <p:extLst>
      <p:ext uri="{BB962C8B-B14F-4D97-AF65-F5344CB8AC3E}">
        <p14:creationId xmlns:p14="http://schemas.microsoft.com/office/powerpoint/2010/main" val="2495070428"/>
      </p:ext>
    </p:extLst>
  </p:cSld>
  <p:clrMapOvr>
    <a:masterClrMapping/>
  </p:clrMapOvr>
  <p:transition advClick="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A57A8FAA-7010-4031-EA10-78164215CCEA}"/>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5">
            <a:extLst>
              <a:ext uri="{FF2B5EF4-FFF2-40B4-BE49-F238E27FC236}">
                <a16:creationId xmlns:a16="http://schemas.microsoft.com/office/drawing/2014/main" id="{6EF94E82-0552-DC0B-9A7A-7402C171FC4C}"/>
              </a:ext>
            </a:extLst>
          </p:cNvPr>
          <p:cNvSpPr/>
          <p:nvPr/>
        </p:nvSpPr>
        <p:spPr>
          <a:xfrm>
            <a:off x="2307900" y="2614119"/>
            <a:ext cx="7576200" cy="162976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0000" b="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exchange</a:t>
            </a:r>
          </a:p>
        </p:txBody>
      </p:sp>
      <p:pic>
        <p:nvPicPr>
          <p:cNvPr id="4" name="図 3">
            <a:hlinkClick r:id="rId4" action="ppaction://hlinksldjump"/>
            <a:extLst>
              <a:ext uri="{FF2B5EF4-FFF2-40B4-BE49-F238E27FC236}">
                <a16:creationId xmlns:a16="http://schemas.microsoft.com/office/drawing/2014/main" id="{A19E02FF-66D7-FB2B-D74B-20E5CB993B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2" name="テキスト ボックス 1">
            <a:extLst>
              <a:ext uri="{FF2B5EF4-FFF2-40B4-BE49-F238E27FC236}">
                <a16:creationId xmlns:a16="http://schemas.microsoft.com/office/drawing/2014/main" id="{E74CD7CF-E521-1F8C-FA1D-AD8E5BF9709F}"/>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kumimoji="1" lang="ja-JP" altLang="en-US" b="1" dirty="0"/>
              <a:t>動</a:t>
            </a:r>
          </a:p>
        </p:txBody>
      </p:sp>
      <p:pic>
        <p:nvPicPr>
          <p:cNvPr id="5" name="L01_1_nw01_exchange">
            <a:hlinkClick r:id="" action="ppaction://media"/>
            <a:extLst>
              <a:ext uri="{FF2B5EF4-FFF2-40B4-BE49-F238E27FC236}">
                <a16:creationId xmlns:a16="http://schemas.microsoft.com/office/drawing/2014/main" id="{C322BD1B-9D84-24A0-F355-6092BBDB4591}"/>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1019703514"/>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四角形: 角を丸くする 18">
            <a:extLst>
              <a:ext uri="{FF2B5EF4-FFF2-40B4-BE49-F238E27FC236}">
                <a16:creationId xmlns:a16="http://schemas.microsoft.com/office/drawing/2014/main" id="{97EDAC02-1674-823C-E8A3-01B259721623}"/>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hlinkClick r:id="rId4" action="ppaction://hlinksldjump"/>
            <a:extLst>
              <a:ext uri="{FF2B5EF4-FFF2-40B4-BE49-F238E27FC236}">
                <a16:creationId xmlns:a16="http://schemas.microsoft.com/office/drawing/2014/main" id="{228F500B-1DA0-3203-8B0E-F3ABDBF498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ボックス 5">
            <a:extLst>
              <a:ext uri="{FF2B5EF4-FFF2-40B4-BE49-F238E27FC236}">
                <a16:creationId xmlns:a16="http://schemas.microsoft.com/office/drawing/2014/main" id="{30CFED1E-E73D-98B1-0459-2D0F7E9CA574}"/>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kumimoji="1" lang="ja-JP" altLang="en-US" b="1" dirty="0"/>
              <a:t>動</a:t>
            </a:r>
          </a:p>
        </p:txBody>
      </p:sp>
      <p:pic>
        <p:nvPicPr>
          <p:cNvPr id="7" name="L01_1_nw01_exchange">
            <a:hlinkClick r:id="" action="ppaction://media"/>
            <a:extLst>
              <a:ext uri="{FF2B5EF4-FFF2-40B4-BE49-F238E27FC236}">
                <a16:creationId xmlns:a16="http://schemas.microsoft.com/office/drawing/2014/main" id="{82A0D99C-D289-1B1D-7689-DC27C50C8199}"/>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pic>
        <p:nvPicPr>
          <p:cNvPr id="8" name="図 7" descr="ロゴ&#10;&#10;AI 生成コンテンツは誤りを含む可能性があります。">
            <a:extLst>
              <a:ext uri="{FF2B5EF4-FFF2-40B4-BE49-F238E27FC236}">
                <a16:creationId xmlns:a16="http://schemas.microsoft.com/office/drawing/2014/main" id="{F376EB42-467D-B53B-A9AC-ECC5C34E51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0260" y="2443654"/>
            <a:ext cx="9751478" cy="1970690"/>
          </a:xfrm>
          <a:prstGeom prst="rect">
            <a:avLst/>
          </a:prstGeom>
        </p:spPr>
      </p:pic>
    </p:spTree>
    <p:extLst>
      <p:ext uri="{BB962C8B-B14F-4D97-AF65-F5344CB8AC3E}">
        <p14:creationId xmlns:p14="http://schemas.microsoft.com/office/powerpoint/2010/main" val="3190199450"/>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0EE03B88-49EB-EC5D-0884-0A9ED7FB049B}"/>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5">
            <a:extLst>
              <a:ext uri="{FF2B5EF4-FFF2-40B4-BE49-F238E27FC236}">
                <a16:creationId xmlns:a16="http://schemas.microsoft.com/office/drawing/2014/main" id="{614AF08B-AFBF-7CA7-5516-FB9A9B9E947C}"/>
              </a:ext>
            </a:extLst>
          </p:cNvPr>
          <p:cNvSpPr/>
          <p:nvPr/>
        </p:nvSpPr>
        <p:spPr>
          <a:xfrm>
            <a:off x="2307900" y="2768007"/>
            <a:ext cx="7576200" cy="132198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ja-JP" altLang="en-US" sz="8000" b="1"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～を交換する</a:t>
            </a:r>
            <a:endParaRPr lang="en-US" sz="8000" b="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7" name="図 6">
            <a:hlinkClick r:id="rId4" action="ppaction://hlinksldjump"/>
            <a:extLst>
              <a:ext uri="{FF2B5EF4-FFF2-40B4-BE49-F238E27FC236}">
                <a16:creationId xmlns:a16="http://schemas.microsoft.com/office/drawing/2014/main" id="{7D6C1348-ADF2-3FE2-E030-B92B6D89D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3" name="テキスト ボックス 2">
            <a:extLst>
              <a:ext uri="{FF2B5EF4-FFF2-40B4-BE49-F238E27FC236}">
                <a16:creationId xmlns:a16="http://schemas.microsoft.com/office/drawing/2014/main" id="{35410085-86E5-D134-6F8D-88FF72FFDE1B}"/>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kumimoji="1" lang="ja-JP" altLang="en-US" b="1" dirty="0"/>
              <a:t>動</a:t>
            </a:r>
          </a:p>
        </p:txBody>
      </p:sp>
      <p:pic>
        <p:nvPicPr>
          <p:cNvPr id="5" name="L01_1_nw01_exchange">
            <a:hlinkClick r:id="" action="ppaction://media"/>
            <a:extLst>
              <a:ext uri="{FF2B5EF4-FFF2-40B4-BE49-F238E27FC236}">
                <a16:creationId xmlns:a16="http://schemas.microsoft.com/office/drawing/2014/main" id="{360A6A4A-7D6A-5720-C76A-7F3C80A287D7}"/>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1200824568"/>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78B67B32-CCC3-54EC-0CC3-A4BE1B83C038}"/>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5">
            <a:extLst>
              <a:ext uri="{FF2B5EF4-FFF2-40B4-BE49-F238E27FC236}">
                <a16:creationId xmlns:a16="http://schemas.microsoft.com/office/drawing/2014/main" id="{2DEBF67D-B1D6-8D94-B30F-67F68ED35EF4}"/>
              </a:ext>
            </a:extLst>
          </p:cNvPr>
          <p:cNvSpPr/>
          <p:nvPr/>
        </p:nvSpPr>
        <p:spPr>
          <a:xfrm>
            <a:off x="982716" y="2614118"/>
            <a:ext cx="10226566" cy="162976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10000"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greeting</a:t>
            </a:r>
            <a:endParaRPr lang="en-US" sz="10000" b="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図 1">
            <a:hlinkClick r:id="rId4" action="ppaction://hlinksldjump"/>
            <a:extLst>
              <a:ext uri="{FF2B5EF4-FFF2-40B4-BE49-F238E27FC236}">
                <a16:creationId xmlns:a16="http://schemas.microsoft.com/office/drawing/2014/main" id="{FD3C3F49-8DE7-209D-A3F0-E72F895E64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5" name="テキスト ボックス 4">
            <a:extLst>
              <a:ext uri="{FF2B5EF4-FFF2-40B4-BE49-F238E27FC236}">
                <a16:creationId xmlns:a16="http://schemas.microsoft.com/office/drawing/2014/main" id="{DC816B00-6187-0F35-2DC4-9FF51B928E09}"/>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kumimoji="1" lang="ja-JP" altLang="en-US" b="1" dirty="0"/>
              <a:t>名</a:t>
            </a:r>
          </a:p>
        </p:txBody>
      </p:sp>
      <p:pic>
        <p:nvPicPr>
          <p:cNvPr id="7" name="L01_1_nw02_greeting">
            <a:hlinkClick r:id="" action="ppaction://media"/>
            <a:extLst>
              <a:ext uri="{FF2B5EF4-FFF2-40B4-BE49-F238E27FC236}">
                <a16:creationId xmlns:a16="http://schemas.microsoft.com/office/drawing/2014/main" id="{F3FC8381-AF48-1C06-A4A2-10E45E69AB30}"/>
              </a:ext>
            </a:extLst>
          </p:cNvPr>
          <p:cNvPicPr>
            <a:picLocks/>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847638064"/>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22B2EFE1-765B-B922-E69B-2E12CFA0D598}"/>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hlinkClick r:id="rId4" action="ppaction://hlinksldjump"/>
            <a:extLst>
              <a:ext uri="{FF2B5EF4-FFF2-40B4-BE49-F238E27FC236}">
                <a16:creationId xmlns:a16="http://schemas.microsoft.com/office/drawing/2014/main" id="{AF9A8EBC-B125-C5CB-6FCD-39F0387F96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7" name="テキスト ボックス 6">
            <a:extLst>
              <a:ext uri="{FF2B5EF4-FFF2-40B4-BE49-F238E27FC236}">
                <a16:creationId xmlns:a16="http://schemas.microsoft.com/office/drawing/2014/main" id="{021271CD-0619-CD83-1DED-3A1A4D1922BB}"/>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kumimoji="1" lang="ja-JP" altLang="en-US" b="1" dirty="0"/>
              <a:t>名</a:t>
            </a:r>
          </a:p>
        </p:txBody>
      </p:sp>
      <p:pic>
        <p:nvPicPr>
          <p:cNvPr id="8" name="L01_1_nw02_greeting">
            <a:hlinkClick r:id="" action="ppaction://media"/>
            <a:extLst>
              <a:ext uri="{FF2B5EF4-FFF2-40B4-BE49-F238E27FC236}">
                <a16:creationId xmlns:a16="http://schemas.microsoft.com/office/drawing/2014/main" id="{B5EF593C-B7C6-9C68-F3FE-22CA0058E28A}"/>
              </a:ext>
            </a:extLst>
          </p:cNvPr>
          <p:cNvPicPr>
            <a:picLocks/>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pic>
        <p:nvPicPr>
          <p:cNvPr id="6" name="図 5" descr="ロゴ&#10;&#10;AI 生成コンテンツは誤りを含む可能性があります。">
            <a:extLst>
              <a:ext uri="{FF2B5EF4-FFF2-40B4-BE49-F238E27FC236}">
                <a16:creationId xmlns:a16="http://schemas.microsoft.com/office/drawing/2014/main" id="{1F055847-67F6-04F9-CA91-ABAA6A7D82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0260" y="2443654"/>
            <a:ext cx="9751478" cy="1970690"/>
          </a:xfrm>
          <a:prstGeom prst="rect">
            <a:avLst/>
          </a:prstGeom>
        </p:spPr>
      </p:pic>
    </p:spTree>
    <p:extLst>
      <p:ext uri="{BB962C8B-B14F-4D97-AF65-F5344CB8AC3E}">
        <p14:creationId xmlns:p14="http://schemas.microsoft.com/office/powerpoint/2010/main" val="1454766869"/>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D633A2BE-351F-40D0-5360-6D1649070C3B}"/>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5">
            <a:extLst>
              <a:ext uri="{FF2B5EF4-FFF2-40B4-BE49-F238E27FC236}">
                <a16:creationId xmlns:a16="http://schemas.microsoft.com/office/drawing/2014/main" id="{CBD4FCFB-FA63-20C3-688A-ECE4DBB57FC3}"/>
              </a:ext>
            </a:extLst>
          </p:cNvPr>
          <p:cNvSpPr/>
          <p:nvPr/>
        </p:nvSpPr>
        <p:spPr>
          <a:xfrm>
            <a:off x="2307900" y="2768007"/>
            <a:ext cx="7576200" cy="132198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ja-JP" altLang="en-US" sz="8000"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あいさつ</a:t>
            </a:r>
            <a:endParaRPr lang="en-US" sz="800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図 1">
            <a:hlinkClick r:id="rId4" action="ppaction://hlinksldjump"/>
            <a:extLst>
              <a:ext uri="{FF2B5EF4-FFF2-40B4-BE49-F238E27FC236}">
                <a16:creationId xmlns:a16="http://schemas.microsoft.com/office/drawing/2014/main" id="{F4C08B89-010F-A020-BE58-3AF5B0520D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7" name="テキスト ボックス 6">
            <a:extLst>
              <a:ext uri="{FF2B5EF4-FFF2-40B4-BE49-F238E27FC236}">
                <a16:creationId xmlns:a16="http://schemas.microsoft.com/office/drawing/2014/main" id="{8C186A82-EE37-4D18-A436-E575AD84CFFD}"/>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kumimoji="1" lang="ja-JP" altLang="en-US" b="1" dirty="0"/>
              <a:t>名</a:t>
            </a:r>
          </a:p>
        </p:txBody>
      </p:sp>
      <p:pic>
        <p:nvPicPr>
          <p:cNvPr id="9" name="L01_1_nw02_greeting">
            <a:hlinkClick r:id="" action="ppaction://media"/>
            <a:extLst>
              <a:ext uri="{FF2B5EF4-FFF2-40B4-BE49-F238E27FC236}">
                <a16:creationId xmlns:a16="http://schemas.microsoft.com/office/drawing/2014/main" id="{64A7016B-F63F-8EBD-D118-C91EFBB331D0}"/>
              </a:ext>
            </a:extLst>
          </p:cNvPr>
          <p:cNvPicPr>
            <a:picLocks/>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3306065168"/>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Oral Introduction</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sp>
        <p:nvSpPr>
          <p:cNvPr id="2" name="正方形/長方形 1">
            <a:extLst>
              <a:ext uri="{FF2B5EF4-FFF2-40B4-BE49-F238E27FC236}">
                <a16:creationId xmlns:a16="http://schemas.microsoft.com/office/drawing/2014/main" id="{B310DC3E-ACAA-70B4-E97A-05F1DC286E2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1/Introduction/Oral Introduction</a:t>
            </a:r>
          </a:p>
        </p:txBody>
      </p:sp>
      <p:pic>
        <p:nvPicPr>
          <p:cNvPr id="7" name="図 6">
            <a:hlinkClick r:id="rId2" action="ppaction://hlinksldjump"/>
            <a:extLst>
              <a:ext uri="{FF2B5EF4-FFF2-40B4-BE49-F238E27FC236}">
                <a16:creationId xmlns:a16="http://schemas.microsoft.com/office/drawing/2014/main" id="{6C95084B-FFD0-6818-56B0-EB10B762A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14360820"/>
      </p:ext>
    </p:extLst>
  </p:cSld>
  <p:clrMapOvr>
    <a:masterClrMapping/>
  </p:clrMapOvr>
  <p:transition advClick="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D0629B42-4353-AB9F-4980-C8033AF3E13C}"/>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5">
            <a:extLst>
              <a:ext uri="{FF2B5EF4-FFF2-40B4-BE49-F238E27FC236}">
                <a16:creationId xmlns:a16="http://schemas.microsoft.com/office/drawing/2014/main" id="{150106CA-EB66-2966-B083-8D6816CFB660}"/>
              </a:ext>
            </a:extLst>
          </p:cNvPr>
          <p:cNvSpPr/>
          <p:nvPr/>
        </p:nvSpPr>
        <p:spPr>
          <a:xfrm>
            <a:off x="2733860" y="2614119"/>
            <a:ext cx="6724280" cy="162976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10000"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phrase</a:t>
            </a:r>
            <a:endParaRPr lang="en-US" sz="10000" b="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図 1">
            <a:hlinkClick r:id="rId4" action="ppaction://hlinksldjump"/>
            <a:extLst>
              <a:ext uri="{FF2B5EF4-FFF2-40B4-BE49-F238E27FC236}">
                <a16:creationId xmlns:a16="http://schemas.microsoft.com/office/drawing/2014/main" id="{92E14570-5518-0CA5-72EB-BEA8849FC5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3" name="テキスト ボックス 2">
            <a:extLst>
              <a:ext uri="{FF2B5EF4-FFF2-40B4-BE49-F238E27FC236}">
                <a16:creationId xmlns:a16="http://schemas.microsoft.com/office/drawing/2014/main" id="{0CF7DE87-99E2-9BE9-A799-4806F5422165}"/>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ja-JP" altLang="en-US" b="1" dirty="0"/>
              <a:t>名</a:t>
            </a:r>
            <a:endParaRPr kumimoji="1" lang="ja-JP" altLang="en-US" b="1" dirty="0"/>
          </a:p>
        </p:txBody>
      </p:sp>
      <p:pic>
        <p:nvPicPr>
          <p:cNvPr id="5" name="L01_1_nw03_phrase">
            <a:hlinkClick r:id="" action="ppaction://media"/>
            <a:extLst>
              <a:ext uri="{FF2B5EF4-FFF2-40B4-BE49-F238E27FC236}">
                <a16:creationId xmlns:a16="http://schemas.microsoft.com/office/drawing/2014/main" id="{B0804F1A-C95C-4BF7-0C0A-07FAE20FD739}"/>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1" cy="546138"/>
          </a:xfrm>
          <a:prstGeom prst="rect">
            <a:avLst/>
          </a:prstGeom>
        </p:spPr>
      </p:pic>
    </p:spTree>
    <p:extLst>
      <p:ext uri="{BB962C8B-B14F-4D97-AF65-F5344CB8AC3E}">
        <p14:creationId xmlns:p14="http://schemas.microsoft.com/office/powerpoint/2010/main" val="2959069540"/>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5B343FCB-A2C5-B47E-708F-44ECB21433B1}"/>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hlinkClick r:id="rId4" action="ppaction://hlinksldjump"/>
            <a:extLst>
              <a:ext uri="{FF2B5EF4-FFF2-40B4-BE49-F238E27FC236}">
                <a16:creationId xmlns:a16="http://schemas.microsoft.com/office/drawing/2014/main" id="{77570C1A-77CD-84E3-57F5-8F328A3593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ボックス 5">
            <a:extLst>
              <a:ext uri="{FF2B5EF4-FFF2-40B4-BE49-F238E27FC236}">
                <a16:creationId xmlns:a16="http://schemas.microsoft.com/office/drawing/2014/main" id="{BE87C56A-03D6-D3FD-4B7E-EEEB4FC18E1F}"/>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ja-JP" altLang="en-US" b="1" dirty="0"/>
              <a:t>名</a:t>
            </a:r>
            <a:endParaRPr kumimoji="1" lang="ja-JP" altLang="en-US" b="1" dirty="0"/>
          </a:p>
        </p:txBody>
      </p:sp>
      <p:pic>
        <p:nvPicPr>
          <p:cNvPr id="8" name="L01_1_nw03_phrase">
            <a:hlinkClick r:id="" action="ppaction://media"/>
            <a:extLst>
              <a:ext uri="{FF2B5EF4-FFF2-40B4-BE49-F238E27FC236}">
                <a16:creationId xmlns:a16="http://schemas.microsoft.com/office/drawing/2014/main" id="{DFE2408C-5B9F-5F77-F3F1-34693D3B225A}"/>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1" cy="546138"/>
          </a:xfrm>
          <a:prstGeom prst="rect">
            <a:avLst/>
          </a:prstGeom>
        </p:spPr>
      </p:pic>
      <p:pic>
        <p:nvPicPr>
          <p:cNvPr id="5" name="図 4" descr="テキスト&#10;&#10;AI 生成コンテンツは誤りを含む可能性があります。">
            <a:extLst>
              <a:ext uri="{FF2B5EF4-FFF2-40B4-BE49-F238E27FC236}">
                <a16:creationId xmlns:a16="http://schemas.microsoft.com/office/drawing/2014/main" id="{29722E45-8B4B-C659-322E-B41F3EE64D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0260" y="2443654"/>
            <a:ext cx="9751478" cy="1970690"/>
          </a:xfrm>
          <a:prstGeom prst="rect">
            <a:avLst/>
          </a:prstGeom>
        </p:spPr>
      </p:pic>
    </p:spTree>
    <p:extLst>
      <p:ext uri="{BB962C8B-B14F-4D97-AF65-F5344CB8AC3E}">
        <p14:creationId xmlns:p14="http://schemas.microsoft.com/office/powerpoint/2010/main" val="2222773115"/>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F66ECF3C-8220-EAEB-977E-9D4FB579632B}"/>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5">
            <a:extLst>
              <a:ext uri="{FF2B5EF4-FFF2-40B4-BE49-F238E27FC236}">
                <a16:creationId xmlns:a16="http://schemas.microsoft.com/office/drawing/2014/main" id="{0749FB15-409D-8C05-D2DD-FB422C9B39CD}"/>
              </a:ext>
            </a:extLst>
          </p:cNvPr>
          <p:cNvSpPr/>
          <p:nvPr/>
        </p:nvSpPr>
        <p:spPr>
          <a:xfrm>
            <a:off x="982716" y="2768007"/>
            <a:ext cx="10226566" cy="132198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ja-JP" altLang="en-US" sz="8000"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言い回し，表現</a:t>
            </a:r>
            <a:endParaRPr lang="en-US" sz="800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図 1">
            <a:hlinkClick r:id="rId4" action="ppaction://hlinksldjump"/>
            <a:extLst>
              <a:ext uri="{FF2B5EF4-FFF2-40B4-BE49-F238E27FC236}">
                <a16:creationId xmlns:a16="http://schemas.microsoft.com/office/drawing/2014/main" id="{00DB4621-84B3-53EC-78A8-0D80560DBA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ボックス 5">
            <a:extLst>
              <a:ext uri="{FF2B5EF4-FFF2-40B4-BE49-F238E27FC236}">
                <a16:creationId xmlns:a16="http://schemas.microsoft.com/office/drawing/2014/main" id="{801CEB0D-C195-F73A-8B1E-321F7FC488D4}"/>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ja-JP" altLang="en-US" b="1" dirty="0"/>
              <a:t>名</a:t>
            </a:r>
            <a:endParaRPr kumimoji="1" lang="ja-JP" altLang="en-US" b="1" dirty="0"/>
          </a:p>
        </p:txBody>
      </p:sp>
      <p:pic>
        <p:nvPicPr>
          <p:cNvPr id="7" name="L01_1_nw03_phrase">
            <a:hlinkClick r:id="" action="ppaction://media"/>
            <a:extLst>
              <a:ext uri="{FF2B5EF4-FFF2-40B4-BE49-F238E27FC236}">
                <a16:creationId xmlns:a16="http://schemas.microsoft.com/office/drawing/2014/main" id="{CF9AE3AD-0F58-D6E0-828D-604C71B3C382}"/>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1" cy="546138"/>
          </a:xfrm>
          <a:prstGeom prst="rect">
            <a:avLst/>
          </a:prstGeom>
        </p:spPr>
      </p:pic>
    </p:spTree>
    <p:extLst>
      <p:ext uri="{BB962C8B-B14F-4D97-AF65-F5344CB8AC3E}">
        <p14:creationId xmlns:p14="http://schemas.microsoft.com/office/powerpoint/2010/main" val="140540980"/>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8BBF5-5EA3-776B-59B0-F9227F68B598}"/>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736EA884-5546-8CB0-E9B4-C2DFFB5B7E82}"/>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5">
            <a:extLst>
              <a:ext uri="{FF2B5EF4-FFF2-40B4-BE49-F238E27FC236}">
                <a16:creationId xmlns:a16="http://schemas.microsoft.com/office/drawing/2014/main" id="{5962B1BF-11F4-1C7B-4CB0-353D48844322}"/>
              </a:ext>
            </a:extLst>
          </p:cNvPr>
          <p:cNvSpPr/>
          <p:nvPr/>
        </p:nvSpPr>
        <p:spPr>
          <a:xfrm>
            <a:off x="2733860" y="2614119"/>
            <a:ext cx="6724280" cy="162976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10000"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excuse</a:t>
            </a:r>
            <a:endParaRPr lang="en-US" sz="10000" b="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図 1">
            <a:hlinkClick r:id="rId4" action="ppaction://hlinksldjump"/>
            <a:extLst>
              <a:ext uri="{FF2B5EF4-FFF2-40B4-BE49-F238E27FC236}">
                <a16:creationId xmlns:a16="http://schemas.microsoft.com/office/drawing/2014/main" id="{6AC1765E-0149-FB2A-7C72-6CD84DEBD8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3" name="テキスト ボックス 2">
            <a:extLst>
              <a:ext uri="{FF2B5EF4-FFF2-40B4-BE49-F238E27FC236}">
                <a16:creationId xmlns:a16="http://schemas.microsoft.com/office/drawing/2014/main" id="{43E8FFA6-3AC8-1D07-9E52-2B5FE76ACA7B}"/>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kumimoji="1" lang="ja-JP" altLang="en-US" b="1" dirty="0"/>
              <a:t>動</a:t>
            </a:r>
          </a:p>
        </p:txBody>
      </p:sp>
      <p:pic>
        <p:nvPicPr>
          <p:cNvPr id="5" name="L01_1_nw04_excuse">
            <a:hlinkClick r:id="" action="ppaction://media"/>
            <a:extLst>
              <a:ext uri="{FF2B5EF4-FFF2-40B4-BE49-F238E27FC236}">
                <a16:creationId xmlns:a16="http://schemas.microsoft.com/office/drawing/2014/main" id="{A74CC497-0724-2BC5-F5B3-B683A45E5B79}"/>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3093507106"/>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B81F0-00F2-5C78-8739-C5B55D35EAB3}"/>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B347EC80-2282-F5BD-194F-D7BBFFFA11B0}"/>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hlinkClick r:id="rId4" action="ppaction://hlinksldjump"/>
            <a:extLst>
              <a:ext uri="{FF2B5EF4-FFF2-40B4-BE49-F238E27FC236}">
                <a16:creationId xmlns:a16="http://schemas.microsoft.com/office/drawing/2014/main" id="{4E131A3C-4400-F0EB-4EC7-08C5779730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ボックス 5">
            <a:extLst>
              <a:ext uri="{FF2B5EF4-FFF2-40B4-BE49-F238E27FC236}">
                <a16:creationId xmlns:a16="http://schemas.microsoft.com/office/drawing/2014/main" id="{4D344799-F9CB-2844-43B8-8852339C6785}"/>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kumimoji="1" lang="ja-JP" altLang="en-US" b="1" dirty="0"/>
              <a:t>動</a:t>
            </a:r>
          </a:p>
        </p:txBody>
      </p:sp>
      <p:pic>
        <p:nvPicPr>
          <p:cNvPr id="8" name="L01_1_nw04_excuse">
            <a:hlinkClick r:id="" action="ppaction://media"/>
            <a:extLst>
              <a:ext uri="{FF2B5EF4-FFF2-40B4-BE49-F238E27FC236}">
                <a16:creationId xmlns:a16="http://schemas.microsoft.com/office/drawing/2014/main" id="{C148428A-5864-47CA-1FC6-39E8A9F33E5B}"/>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pic>
        <p:nvPicPr>
          <p:cNvPr id="5" name="図 4" descr="テキスト&#10;&#10;AI 生成コンテンツは誤りを含む可能性があります。">
            <a:extLst>
              <a:ext uri="{FF2B5EF4-FFF2-40B4-BE49-F238E27FC236}">
                <a16:creationId xmlns:a16="http://schemas.microsoft.com/office/drawing/2014/main" id="{B649C3AB-BC99-29E7-DDAA-B6591BA016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0260" y="2443654"/>
            <a:ext cx="9751478" cy="1970690"/>
          </a:xfrm>
          <a:prstGeom prst="rect">
            <a:avLst/>
          </a:prstGeom>
        </p:spPr>
      </p:pic>
    </p:spTree>
    <p:extLst>
      <p:ext uri="{BB962C8B-B14F-4D97-AF65-F5344CB8AC3E}">
        <p14:creationId xmlns:p14="http://schemas.microsoft.com/office/powerpoint/2010/main" val="270400478"/>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857FB-55DF-9F10-56FF-D790E40D954A}"/>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ED229937-936F-8AA6-32E9-D43F7BF1698F}"/>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5">
            <a:extLst>
              <a:ext uri="{FF2B5EF4-FFF2-40B4-BE49-F238E27FC236}">
                <a16:creationId xmlns:a16="http://schemas.microsoft.com/office/drawing/2014/main" id="{1EDA4AF4-46AC-A950-9939-6D46988DF4E3}"/>
              </a:ext>
            </a:extLst>
          </p:cNvPr>
          <p:cNvSpPr/>
          <p:nvPr/>
        </p:nvSpPr>
        <p:spPr>
          <a:xfrm>
            <a:off x="982716" y="2235416"/>
            <a:ext cx="10226566" cy="255309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ja-JP" altLang="en-US" sz="8000"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～を許す，</a:t>
            </a:r>
            <a:endParaRPr lang="en-US" altLang="ja-JP" sz="8000"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gn="ctr">
              <a:lnSpc>
                <a:spcPct val="100000"/>
              </a:lnSpc>
            </a:pPr>
            <a:r>
              <a:rPr lang="ja-JP" altLang="en-US" sz="8000"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～の言い訳をする</a:t>
            </a:r>
            <a:endParaRPr lang="en-US" sz="800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図 1">
            <a:hlinkClick r:id="rId4" action="ppaction://hlinksldjump"/>
            <a:extLst>
              <a:ext uri="{FF2B5EF4-FFF2-40B4-BE49-F238E27FC236}">
                <a16:creationId xmlns:a16="http://schemas.microsoft.com/office/drawing/2014/main" id="{F0A121D5-822D-FCD8-04E6-F0AAE87DCA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ボックス 5">
            <a:extLst>
              <a:ext uri="{FF2B5EF4-FFF2-40B4-BE49-F238E27FC236}">
                <a16:creationId xmlns:a16="http://schemas.microsoft.com/office/drawing/2014/main" id="{C6A64AEB-17C2-36E0-44D1-AEF5C30B0127}"/>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kumimoji="1" lang="ja-JP" altLang="en-US" b="1" dirty="0"/>
              <a:t>動</a:t>
            </a:r>
          </a:p>
        </p:txBody>
      </p:sp>
      <p:pic>
        <p:nvPicPr>
          <p:cNvPr id="8" name="L01_1_nw04_excuse">
            <a:hlinkClick r:id="" action="ppaction://media"/>
            <a:extLst>
              <a:ext uri="{FF2B5EF4-FFF2-40B4-BE49-F238E27FC236}">
                <a16:creationId xmlns:a16="http://schemas.microsoft.com/office/drawing/2014/main" id="{8176D20A-DEC5-BEF3-C145-F76510E09800}"/>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3890437299"/>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D9649-8C17-25D3-480D-47DB200F7723}"/>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A73D3391-93E7-BC67-DE6D-958E507E77F5}"/>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5">
            <a:extLst>
              <a:ext uri="{FF2B5EF4-FFF2-40B4-BE49-F238E27FC236}">
                <a16:creationId xmlns:a16="http://schemas.microsoft.com/office/drawing/2014/main" id="{9F0159B3-0857-6F7F-8BD1-EEE40F1E3A1E}"/>
              </a:ext>
            </a:extLst>
          </p:cNvPr>
          <p:cNvSpPr/>
          <p:nvPr/>
        </p:nvSpPr>
        <p:spPr>
          <a:xfrm>
            <a:off x="2733860" y="2614119"/>
            <a:ext cx="6724280" cy="162976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10000"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essential</a:t>
            </a:r>
            <a:endParaRPr lang="en-US" sz="10000" b="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図 1">
            <a:hlinkClick r:id="rId4" action="ppaction://hlinksldjump"/>
            <a:extLst>
              <a:ext uri="{FF2B5EF4-FFF2-40B4-BE49-F238E27FC236}">
                <a16:creationId xmlns:a16="http://schemas.microsoft.com/office/drawing/2014/main" id="{F819397A-F509-1CA9-468A-0D39FA2E5A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3" name="テキスト ボックス 2">
            <a:extLst>
              <a:ext uri="{FF2B5EF4-FFF2-40B4-BE49-F238E27FC236}">
                <a16:creationId xmlns:a16="http://schemas.microsoft.com/office/drawing/2014/main" id="{7674054C-75D1-FE22-3720-69ACBCF2C48A}"/>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kumimoji="1" lang="ja-JP" altLang="en-US" b="1" dirty="0"/>
              <a:t>形</a:t>
            </a:r>
          </a:p>
        </p:txBody>
      </p:sp>
      <p:pic>
        <p:nvPicPr>
          <p:cNvPr id="5" name="L01_1_nw05_essential">
            <a:hlinkClick r:id="" action="ppaction://media"/>
            <a:extLst>
              <a:ext uri="{FF2B5EF4-FFF2-40B4-BE49-F238E27FC236}">
                <a16:creationId xmlns:a16="http://schemas.microsoft.com/office/drawing/2014/main" id="{AEC27366-2AD4-366E-7A14-0853DA4E5934}"/>
              </a:ext>
            </a:extLst>
          </p:cNvPr>
          <p:cNvPicPr>
            <a:picLocks/>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18850"/>
            <a:ext cx="540000" cy="541150"/>
          </a:xfrm>
          <a:prstGeom prst="rect">
            <a:avLst/>
          </a:prstGeom>
        </p:spPr>
      </p:pic>
    </p:spTree>
    <p:extLst>
      <p:ext uri="{BB962C8B-B14F-4D97-AF65-F5344CB8AC3E}">
        <p14:creationId xmlns:p14="http://schemas.microsoft.com/office/powerpoint/2010/main" val="1917475704"/>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A96F6-6D18-29E7-353F-CE46998F91AF}"/>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905588CD-C6CC-F44C-4563-383CF15D2662}"/>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hlinkClick r:id="rId4" action="ppaction://hlinksldjump"/>
            <a:extLst>
              <a:ext uri="{FF2B5EF4-FFF2-40B4-BE49-F238E27FC236}">
                <a16:creationId xmlns:a16="http://schemas.microsoft.com/office/drawing/2014/main" id="{8B0AD015-4A1C-395D-595A-A46C52AE0B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ボックス 5">
            <a:extLst>
              <a:ext uri="{FF2B5EF4-FFF2-40B4-BE49-F238E27FC236}">
                <a16:creationId xmlns:a16="http://schemas.microsoft.com/office/drawing/2014/main" id="{21C1BEBA-D63C-DF53-3C3A-67AF481D33D7}"/>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kumimoji="1" lang="ja-JP" altLang="en-US" b="1" dirty="0"/>
              <a:t>形</a:t>
            </a:r>
          </a:p>
        </p:txBody>
      </p:sp>
      <p:pic>
        <p:nvPicPr>
          <p:cNvPr id="8" name="L01_1_nw05_essential">
            <a:hlinkClick r:id="" action="ppaction://media"/>
            <a:extLst>
              <a:ext uri="{FF2B5EF4-FFF2-40B4-BE49-F238E27FC236}">
                <a16:creationId xmlns:a16="http://schemas.microsoft.com/office/drawing/2014/main" id="{F0C19F0F-DCD8-B08E-48CE-427FE3CD9BB3}"/>
              </a:ext>
            </a:extLst>
          </p:cNvPr>
          <p:cNvPicPr>
            <a:picLocks/>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18850"/>
            <a:ext cx="540000" cy="541150"/>
          </a:xfrm>
          <a:prstGeom prst="rect">
            <a:avLst/>
          </a:prstGeom>
        </p:spPr>
      </p:pic>
      <p:pic>
        <p:nvPicPr>
          <p:cNvPr id="5" name="図 4" descr="ロゴ&#10;&#10;AI 生成コンテンツは誤りを含む可能性があります。">
            <a:extLst>
              <a:ext uri="{FF2B5EF4-FFF2-40B4-BE49-F238E27FC236}">
                <a16:creationId xmlns:a16="http://schemas.microsoft.com/office/drawing/2014/main" id="{D0EF3DE1-3522-C06C-2779-50455F0773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0260" y="2443654"/>
            <a:ext cx="9751478" cy="1970690"/>
          </a:xfrm>
          <a:prstGeom prst="rect">
            <a:avLst/>
          </a:prstGeom>
        </p:spPr>
      </p:pic>
    </p:spTree>
    <p:extLst>
      <p:ext uri="{BB962C8B-B14F-4D97-AF65-F5344CB8AC3E}">
        <p14:creationId xmlns:p14="http://schemas.microsoft.com/office/powerpoint/2010/main" val="663087310"/>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E3009-CF1E-DEF1-1423-B7FB11A0226C}"/>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63B1E7D9-1918-8117-4EC4-FD380D6AAE69}"/>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5">
            <a:extLst>
              <a:ext uri="{FF2B5EF4-FFF2-40B4-BE49-F238E27FC236}">
                <a16:creationId xmlns:a16="http://schemas.microsoft.com/office/drawing/2014/main" id="{6593E270-821C-B45C-570E-F3D9B1611D49}"/>
              </a:ext>
            </a:extLst>
          </p:cNvPr>
          <p:cNvSpPr/>
          <p:nvPr/>
        </p:nvSpPr>
        <p:spPr>
          <a:xfrm>
            <a:off x="982716" y="2768007"/>
            <a:ext cx="10226566" cy="132198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ja-JP" altLang="en-US" sz="8000"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不可欠な</a:t>
            </a:r>
            <a:endParaRPr lang="en-US" sz="800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図 1">
            <a:hlinkClick r:id="rId4" action="ppaction://hlinksldjump"/>
            <a:extLst>
              <a:ext uri="{FF2B5EF4-FFF2-40B4-BE49-F238E27FC236}">
                <a16:creationId xmlns:a16="http://schemas.microsoft.com/office/drawing/2014/main" id="{DDAB772A-7C2D-402E-F23A-D9CA48AC87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ボックス 5">
            <a:extLst>
              <a:ext uri="{FF2B5EF4-FFF2-40B4-BE49-F238E27FC236}">
                <a16:creationId xmlns:a16="http://schemas.microsoft.com/office/drawing/2014/main" id="{6A0BABE6-AECF-4FED-4CB8-AE6571E17DFB}"/>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kumimoji="1" lang="ja-JP" altLang="en-US" b="1" dirty="0"/>
              <a:t>形</a:t>
            </a:r>
          </a:p>
        </p:txBody>
      </p:sp>
      <p:pic>
        <p:nvPicPr>
          <p:cNvPr id="10" name="L01_1_nw05_essential">
            <a:hlinkClick r:id="" action="ppaction://media"/>
            <a:extLst>
              <a:ext uri="{FF2B5EF4-FFF2-40B4-BE49-F238E27FC236}">
                <a16:creationId xmlns:a16="http://schemas.microsoft.com/office/drawing/2014/main" id="{DF1B3C92-DFF1-6203-8C52-E60B99AEAC10}"/>
              </a:ext>
            </a:extLst>
          </p:cNvPr>
          <p:cNvPicPr>
            <a:picLocks/>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18850"/>
            <a:ext cx="540000" cy="541150"/>
          </a:xfrm>
          <a:prstGeom prst="rect">
            <a:avLst/>
          </a:prstGeom>
        </p:spPr>
      </p:pic>
    </p:spTree>
    <p:extLst>
      <p:ext uri="{BB962C8B-B14F-4D97-AF65-F5344CB8AC3E}">
        <p14:creationId xmlns:p14="http://schemas.microsoft.com/office/powerpoint/2010/main" val="1926952274"/>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601E0-F0E3-A80D-E075-E578D1215F67}"/>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F5200BA5-F8A7-E708-0FBD-BF699A822643}"/>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5">
            <a:extLst>
              <a:ext uri="{FF2B5EF4-FFF2-40B4-BE49-F238E27FC236}">
                <a16:creationId xmlns:a16="http://schemas.microsoft.com/office/drawing/2014/main" id="{7E1A177B-F7FA-4F8A-9DA7-3ECDBDF24DE4}"/>
              </a:ext>
            </a:extLst>
          </p:cNvPr>
          <p:cNvSpPr/>
          <p:nvPr/>
        </p:nvSpPr>
        <p:spPr>
          <a:xfrm>
            <a:off x="2733860" y="2614119"/>
            <a:ext cx="6724280" cy="162976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10000"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assist</a:t>
            </a:r>
            <a:endParaRPr lang="en-US" sz="10000" b="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図 1">
            <a:hlinkClick r:id="rId4" action="ppaction://hlinksldjump"/>
            <a:extLst>
              <a:ext uri="{FF2B5EF4-FFF2-40B4-BE49-F238E27FC236}">
                <a16:creationId xmlns:a16="http://schemas.microsoft.com/office/drawing/2014/main" id="{35C58409-77AF-BCDD-3A91-A18F53F752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3" name="テキスト ボックス 2">
            <a:extLst>
              <a:ext uri="{FF2B5EF4-FFF2-40B4-BE49-F238E27FC236}">
                <a16:creationId xmlns:a16="http://schemas.microsoft.com/office/drawing/2014/main" id="{EB66DA79-E019-67D4-A841-AF9D505C8626}"/>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kumimoji="1" lang="ja-JP" altLang="en-US" b="1" dirty="0"/>
              <a:t>動</a:t>
            </a:r>
          </a:p>
        </p:txBody>
      </p:sp>
      <p:pic>
        <p:nvPicPr>
          <p:cNvPr id="5" name="L01_1_nw06_assist">
            <a:hlinkClick r:id="" action="ppaction://media"/>
            <a:extLst>
              <a:ext uri="{FF2B5EF4-FFF2-40B4-BE49-F238E27FC236}">
                <a16:creationId xmlns:a16="http://schemas.microsoft.com/office/drawing/2014/main" id="{FFEAC998-732C-8BFF-490C-4DE229585347}"/>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4224166943"/>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56B609F6-1CB2-911E-5B00-3C0705D520D5}"/>
              </a:ext>
            </a:extLst>
          </p:cNvPr>
          <p:cNvPicPr>
            <a:picLocks noChangeAspect="1"/>
          </p:cNvPicPr>
          <p:nvPr/>
        </p:nvPicPr>
        <p:blipFill>
          <a:blip r:embed="rId4"/>
          <a:stretch>
            <a:fillRect/>
          </a:stretch>
        </p:blipFill>
        <p:spPr>
          <a:xfrm>
            <a:off x="132000" y="496395"/>
            <a:ext cx="6873765" cy="5267818"/>
          </a:xfrm>
          <a:prstGeom prst="rect">
            <a:avLst/>
          </a:prstGeom>
        </p:spPr>
      </p:pic>
      <p:sp>
        <p:nvSpPr>
          <p:cNvPr id="13" name="テキスト ボックス 12">
            <a:extLst>
              <a:ext uri="{FF2B5EF4-FFF2-40B4-BE49-F238E27FC236}">
                <a16:creationId xmlns:a16="http://schemas.microsoft.com/office/drawing/2014/main" id="{7DC4D1E0-AF01-9190-3772-2C505547AE04}"/>
              </a:ext>
            </a:extLst>
          </p:cNvPr>
          <p:cNvSpPr txBox="1"/>
          <p:nvPr/>
        </p:nvSpPr>
        <p:spPr>
          <a:xfrm>
            <a:off x="7304235" y="496395"/>
            <a:ext cx="4755765" cy="2246769"/>
          </a:xfrm>
          <a:prstGeom prst="rect">
            <a:avLst/>
          </a:prstGeom>
          <a:noFill/>
        </p:spPr>
        <p:txBody>
          <a:bodyPr wrap="square" rtlCol="0" anchor="ctr">
            <a:spAutoFit/>
          </a:bodyPr>
          <a:lstStyle/>
          <a:p>
            <a:r>
              <a:rPr kumimoji="1" lang="ja-JP" altLang="en-US" sz="28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あいさつはコミュニケーションのはじめの一歩です．</a:t>
            </a:r>
          </a:p>
          <a:p>
            <a:r>
              <a:rPr kumimoji="1" lang="ja-JP" altLang="en-US" sz="28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よりよいコミュニケーションをとるために、どのようなことに気をつければよいでしょうか．</a:t>
            </a:r>
          </a:p>
        </p:txBody>
      </p:sp>
      <p:sp>
        <p:nvSpPr>
          <p:cNvPr id="3" name="正方形/長方形 2">
            <a:extLst>
              <a:ext uri="{FF2B5EF4-FFF2-40B4-BE49-F238E27FC236}">
                <a16:creationId xmlns:a16="http://schemas.microsoft.com/office/drawing/2014/main" id="{92A451C4-A5D6-073B-E581-0B49C882D259}"/>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1/Introduction/Oral Introduction</a:t>
            </a:r>
          </a:p>
        </p:txBody>
      </p:sp>
      <p:pic>
        <p:nvPicPr>
          <p:cNvPr id="2" name="図 1">
            <a:hlinkClick r:id="rId5" action="ppaction://hlinksldjump"/>
            <a:extLst>
              <a:ext uri="{FF2B5EF4-FFF2-40B4-BE49-F238E27FC236}">
                <a16:creationId xmlns:a16="http://schemas.microsoft.com/office/drawing/2014/main" id="{655FBB6C-6DC9-EABD-8364-514321BD55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L01_OralIntroduction">
            <a:hlinkClick r:id="" action="ppaction://media"/>
            <a:extLst>
              <a:ext uri="{FF2B5EF4-FFF2-40B4-BE49-F238E27FC236}">
                <a16:creationId xmlns:a16="http://schemas.microsoft.com/office/drawing/2014/main" id="{220F3D41-3DA3-2E1D-50A3-7EE85D210523}"/>
              </a:ext>
            </a:extLst>
          </p:cNvPr>
          <p:cNvPicPr>
            <a:picLocks noChangeAspect="1"/>
          </p:cNvPicPr>
          <p:nvPr>
            <a:audioFile r:link="rId1"/>
            <p:extLst>
              <p:ext uri="{DAA4B4D4-6D71-4841-9C94-3DE7FCFB9230}">
                <p14:media xmlns:p14="http://schemas.microsoft.com/office/powerpoint/2010/main" r:embed="rId2">
                  <p14:trim st="2300" end="1152.9375"/>
                </p14:media>
              </p:ext>
            </p:extLst>
          </p:nvPr>
        </p:nvPicPr>
        <p:blipFill>
          <a:blip r:embed="rId7">
            <a:extLst>
              <a:ext uri="{28A0092B-C50C-407E-A947-70E740481C1C}">
                <a14:useLocalDpi xmlns:a14="http://schemas.microsoft.com/office/drawing/2010/main" val="0"/>
              </a:ext>
            </a:extLst>
          </a:blip>
          <a:srcRect/>
          <a:stretch/>
        </p:blipFill>
        <p:spPr>
          <a:xfrm>
            <a:off x="5829034" y="6120000"/>
            <a:ext cx="533932" cy="540000"/>
          </a:xfrm>
          <a:prstGeom prst="rect">
            <a:avLst/>
          </a:prstGeom>
        </p:spPr>
      </p:pic>
    </p:spTree>
    <p:extLst>
      <p:ext uri="{BB962C8B-B14F-4D97-AF65-F5344CB8AC3E}">
        <p14:creationId xmlns:p14="http://schemas.microsoft.com/office/powerpoint/2010/main" val="1748831757"/>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3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C9C3C-6F1A-8503-9772-BA0E48350B53}"/>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62BA243A-67E6-C919-1EC1-8860CD75DE9B}"/>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hlinkClick r:id="rId4" action="ppaction://hlinksldjump"/>
            <a:extLst>
              <a:ext uri="{FF2B5EF4-FFF2-40B4-BE49-F238E27FC236}">
                <a16:creationId xmlns:a16="http://schemas.microsoft.com/office/drawing/2014/main" id="{FE6E4A06-05D4-EBAE-F597-56C81587D5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ボックス 5">
            <a:extLst>
              <a:ext uri="{FF2B5EF4-FFF2-40B4-BE49-F238E27FC236}">
                <a16:creationId xmlns:a16="http://schemas.microsoft.com/office/drawing/2014/main" id="{7F83CDBC-B97F-4A99-E81E-457A578136FC}"/>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kumimoji="1" lang="ja-JP" altLang="en-US" b="1" dirty="0"/>
              <a:t>動</a:t>
            </a:r>
          </a:p>
        </p:txBody>
      </p:sp>
      <p:pic>
        <p:nvPicPr>
          <p:cNvPr id="8" name="L01_1_nw06_assist">
            <a:hlinkClick r:id="" action="ppaction://media"/>
            <a:extLst>
              <a:ext uri="{FF2B5EF4-FFF2-40B4-BE49-F238E27FC236}">
                <a16:creationId xmlns:a16="http://schemas.microsoft.com/office/drawing/2014/main" id="{0A56C5BD-DAE8-3B99-50AE-BC3A69A074E0}"/>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pic>
        <p:nvPicPr>
          <p:cNvPr id="5" name="図 4" descr="テキスト, ロゴ&#10;&#10;AI 生成コンテンツは誤りを含む可能性があります。">
            <a:extLst>
              <a:ext uri="{FF2B5EF4-FFF2-40B4-BE49-F238E27FC236}">
                <a16:creationId xmlns:a16="http://schemas.microsoft.com/office/drawing/2014/main" id="{87F38E11-CAC8-074F-EBF7-ADB1F8DFE5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0260" y="2443654"/>
            <a:ext cx="9751478" cy="1970690"/>
          </a:xfrm>
          <a:prstGeom prst="rect">
            <a:avLst/>
          </a:prstGeom>
        </p:spPr>
      </p:pic>
    </p:spTree>
    <p:extLst>
      <p:ext uri="{BB962C8B-B14F-4D97-AF65-F5344CB8AC3E}">
        <p14:creationId xmlns:p14="http://schemas.microsoft.com/office/powerpoint/2010/main" val="2488558075"/>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E7A0B-AF49-1426-89BE-EC664A6B46C3}"/>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017CE362-48F9-6372-ABD2-CA260C7ADEA0}"/>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5">
            <a:extLst>
              <a:ext uri="{FF2B5EF4-FFF2-40B4-BE49-F238E27FC236}">
                <a16:creationId xmlns:a16="http://schemas.microsoft.com/office/drawing/2014/main" id="{64B23BDB-E279-80A1-7B33-87C96E0B84BC}"/>
              </a:ext>
            </a:extLst>
          </p:cNvPr>
          <p:cNvSpPr/>
          <p:nvPr/>
        </p:nvSpPr>
        <p:spPr>
          <a:xfrm>
            <a:off x="982716" y="2768007"/>
            <a:ext cx="10226566" cy="132198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ja-JP" altLang="en-US" sz="8000"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～を助ける</a:t>
            </a:r>
            <a:endParaRPr lang="en-US" sz="800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図 1">
            <a:hlinkClick r:id="rId4" action="ppaction://hlinksldjump"/>
            <a:extLst>
              <a:ext uri="{FF2B5EF4-FFF2-40B4-BE49-F238E27FC236}">
                <a16:creationId xmlns:a16="http://schemas.microsoft.com/office/drawing/2014/main" id="{59700A94-8C58-CCED-8A07-EAC5CBAF80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ボックス 5">
            <a:extLst>
              <a:ext uri="{FF2B5EF4-FFF2-40B4-BE49-F238E27FC236}">
                <a16:creationId xmlns:a16="http://schemas.microsoft.com/office/drawing/2014/main" id="{B91117CD-EAAE-AF4C-8F19-E0DE9B94E7FF}"/>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kumimoji="1" lang="ja-JP" altLang="en-US" b="1" dirty="0"/>
              <a:t>動</a:t>
            </a:r>
          </a:p>
        </p:txBody>
      </p:sp>
      <p:pic>
        <p:nvPicPr>
          <p:cNvPr id="8" name="L01_1_nw06_assist">
            <a:hlinkClick r:id="" action="ppaction://media"/>
            <a:extLst>
              <a:ext uri="{FF2B5EF4-FFF2-40B4-BE49-F238E27FC236}">
                <a16:creationId xmlns:a16="http://schemas.microsoft.com/office/drawing/2014/main" id="{93EE094C-4EB9-3194-2C65-5177173F133F}"/>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2689731891"/>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08650-5E11-1DAF-AF70-F8B716F8FB93}"/>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7E48B17C-DFC0-430F-D2AF-F888F7148DBD}"/>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5">
            <a:extLst>
              <a:ext uri="{FF2B5EF4-FFF2-40B4-BE49-F238E27FC236}">
                <a16:creationId xmlns:a16="http://schemas.microsoft.com/office/drawing/2014/main" id="{B416EB5B-F28E-4138-A101-C8CC651746E5}"/>
              </a:ext>
            </a:extLst>
          </p:cNvPr>
          <p:cNvSpPr/>
          <p:nvPr/>
        </p:nvSpPr>
        <p:spPr>
          <a:xfrm>
            <a:off x="2733860" y="2614119"/>
            <a:ext cx="6724280" cy="162976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10000"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translate</a:t>
            </a:r>
            <a:endParaRPr lang="en-US" sz="10000" b="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図 1">
            <a:hlinkClick r:id="rId4" action="ppaction://hlinksldjump"/>
            <a:extLst>
              <a:ext uri="{FF2B5EF4-FFF2-40B4-BE49-F238E27FC236}">
                <a16:creationId xmlns:a16="http://schemas.microsoft.com/office/drawing/2014/main" id="{FEC0DBD7-048A-DAF8-9C28-8E4E94FC86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3" name="テキスト ボックス 2">
            <a:extLst>
              <a:ext uri="{FF2B5EF4-FFF2-40B4-BE49-F238E27FC236}">
                <a16:creationId xmlns:a16="http://schemas.microsoft.com/office/drawing/2014/main" id="{C05E5CC1-D810-4658-3AF4-32E31D00400C}"/>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kumimoji="1" lang="ja-JP" altLang="en-US" b="1" dirty="0"/>
              <a:t>動</a:t>
            </a:r>
          </a:p>
        </p:txBody>
      </p:sp>
      <p:pic>
        <p:nvPicPr>
          <p:cNvPr id="5" name="L01_1_nw07_translate">
            <a:hlinkClick r:id="" action="ppaction://media"/>
            <a:extLst>
              <a:ext uri="{FF2B5EF4-FFF2-40B4-BE49-F238E27FC236}">
                <a16:creationId xmlns:a16="http://schemas.microsoft.com/office/drawing/2014/main" id="{6DF6AB0A-53E6-A5AD-074F-833001464D11}"/>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2274520493"/>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8F0F0-DA63-D26B-7ABA-54C745FDD6AD}"/>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96964FAF-BDA5-5EEE-C5FF-6698992844B1}"/>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hlinkClick r:id="rId4" action="ppaction://hlinksldjump"/>
            <a:extLst>
              <a:ext uri="{FF2B5EF4-FFF2-40B4-BE49-F238E27FC236}">
                <a16:creationId xmlns:a16="http://schemas.microsoft.com/office/drawing/2014/main" id="{D0FF700D-CF9E-14D3-CC68-B9955CFE5D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ボックス 5">
            <a:extLst>
              <a:ext uri="{FF2B5EF4-FFF2-40B4-BE49-F238E27FC236}">
                <a16:creationId xmlns:a16="http://schemas.microsoft.com/office/drawing/2014/main" id="{24D2B613-A379-F649-8D2C-65A36CE4D602}"/>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kumimoji="1" lang="ja-JP" altLang="en-US" b="1" dirty="0"/>
              <a:t>動</a:t>
            </a:r>
          </a:p>
        </p:txBody>
      </p:sp>
      <p:pic>
        <p:nvPicPr>
          <p:cNvPr id="8" name="L01_1_nw07_translate">
            <a:hlinkClick r:id="" action="ppaction://media"/>
            <a:extLst>
              <a:ext uri="{FF2B5EF4-FFF2-40B4-BE49-F238E27FC236}">
                <a16:creationId xmlns:a16="http://schemas.microsoft.com/office/drawing/2014/main" id="{22AEBD53-06FD-D542-76BD-3DC11876C92D}"/>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pic>
        <p:nvPicPr>
          <p:cNvPr id="5" name="図 4" descr="ロゴ&#10;&#10;AI 生成コンテンツは誤りを含む可能性があります。">
            <a:extLst>
              <a:ext uri="{FF2B5EF4-FFF2-40B4-BE49-F238E27FC236}">
                <a16:creationId xmlns:a16="http://schemas.microsoft.com/office/drawing/2014/main" id="{FBF2F2DA-7C39-F0F7-2984-6FE9923EFD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0260" y="2443654"/>
            <a:ext cx="9751478" cy="1970690"/>
          </a:xfrm>
          <a:prstGeom prst="rect">
            <a:avLst/>
          </a:prstGeom>
        </p:spPr>
      </p:pic>
    </p:spTree>
    <p:extLst>
      <p:ext uri="{BB962C8B-B14F-4D97-AF65-F5344CB8AC3E}">
        <p14:creationId xmlns:p14="http://schemas.microsoft.com/office/powerpoint/2010/main" val="3454250634"/>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D3BE5-96C3-0E32-CBCC-3968878D3D75}"/>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94B818D4-EA1F-8A76-3852-3CE672F6F6BE}"/>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5">
            <a:extLst>
              <a:ext uri="{FF2B5EF4-FFF2-40B4-BE49-F238E27FC236}">
                <a16:creationId xmlns:a16="http://schemas.microsoft.com/office/drawing/2014/main" id="{7C939ED8-5CA8-7380-91C3-39DC2FCAFD47}"/>
              </a:ext>
            </a:extLst>
          </p:cNvPr>
          <p:cNvSpPr/>
          <p:nvPr/>
        </p:nvSpPr>
        <p:spPr>
          <a:xfrm>
            <a:off x="982716" y="2768007"/>
            <a:ext cx="10226566" cy="132198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altLang="ja-JP" sz="8000"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a:t>
            </a:r>
            <a:r>
              <a:rPr lang="ja-JP" altLang="en-US" sz="8000"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を翻訳する</a:t>
            </a:r>
            <a:endParaRPr lang="en-US" sz="800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図 1">
            <a:hlinkClick r:id="rId4" action="ppaction://hlinksldjump"/>
            <a:extLst>
              <a:ext uri="{FF2B5EF4-FFF2-40B4-BE49-F238E27FC236}">
                <a16:creationId xmlns:a16="http://schemas.microsoft.com/office/drawing/2014/main" id="{DEADD5FB-89B5-1F65-1FB1-7940A28F12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ボックス 5">
            <a:extLst>
              <a:ext uri="{FF2B5EF4-FFF2-40B4-BE49-F238E27FC236}">
                <a16:creationId xmlns:a16="http://schemas.microsoft.com/office/drawing/2014/main" id="{F6E1E538-09B6-FAA6-C040-DF5D33612A15}"/>
              </a:ext>
            </a:extLst>
          </p:cNvPr>
          <p:cNvSpPr txBox="1"/>
          <p:nvPr/>
        </p:nvSpPr>
        <p:spPr>
          <a:xfrm>
            <a:off x="1470983" y="1700162"/>
            <a:ext cx="410831" cy="369332"/>
          </a:xfrm>
          <a:prstGeom prst="rect">
            <a:avLst/>
          </a:prstGeom>
          <a:solidFill>
            <a:srgbClr val="7AC68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kumimoji="1" lang="ja-JP" altLang="en-US" b="1" dirty="0"/>
              <a:t>動</a:t>
            </a:r>
          </a:p>
        </p:txBody>
      </p:sp>
      <p:pic>
        <p:nvPicPr>
          <p:cNvPr id="8" name="L01_1_nw07_translate">
            <a:hlinkClick r:id="" action="ppaction://media"/>
            <a:extLst>
              <a:ext uri="{FF2B5EF4-FFF2-40B4-BE49-F238E27FC236}">
                <a16:creationId xmlns:a16="http://schemas.microsoft.com/office/drawing/2014/main" id="{2A1B730C-4BAF-B30B-97DF-C76C002B4D99}"/>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2046432549"/>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Part 1</a:t>
            </a:r>
            <a:r>
              <a:rPr kumimoji="1" lang="en-US" altLang="ja-JP" sz="1400" dirty="0">
                <a:solidFill>
                  <a:schemeClr val="tx1">
                    <a:lumMod val="75000"/>
                    <a:lumOff val="25000"/>
                  </a:schemeClr>
                </a:solidFill>
              </a:rPr>
              <a:t>/</a:t>
            </a:r>
            <a:r>
              <a:rPr lang="en-US" altLang="ja-JP" sz="1400" dirty="0">
                <a:solidFill>
                  <a:schemeClr val="tx1">
                    <a:lumMod val="75000"/>
                    <a:lumOff val="25000"/>
                  </a:schemeClr>
                </a:solidFill>
              </a:rPr>
              <a:t>Text</a:t>
            </a:r>
            <a:r>
              <a:rPr lang="ja-JP" altLang="en-US" sz="1400" dirty="0">
                <a:solidFill>
                  <a:schemeClr val="tx1">
                    <a:lumMod val="75000"/>
                    <a:lumOff val="25000"/>
                  </a:schemeClr>
                </a:solidFill>
              </a:rPr>
              <a:t> </a:t>
            </a:r>
            <a:r>
              <a:rPr lang="en-US" altLang="ja-JP" sz="1400" dirty="0">
                <a:solidFill>
                  <a:schemeClr val="tx1">
                    <a:lumMod val="75000"/>
                    <a:lumOff val="25000"/>
                  </a:schemeClr>
                </a:solidFill>
              </a:rPr>
              <a:t>Scroll</a:t>
            </a:r>
            <a:endParaRPr kumimoji="1" lang="ja-JP" altLang="en-US" sz="1400" dirty="0">
              <a:solidFill>
                <a:schemeClr val="tx1">
                  <a:lumMod val="75000"/>
                  <a:lumOff val="25000"/>
                </a:schemeClr>
              </a:solidFill>
            </a:endParaRPr>
          </a:p>
        </p:txBody>
      </p:sp>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Text Scroll</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pic>
        <p:nvPicPr>
          <p:cNvPr id="2" name="図 1">
            <a:hlinkClick r:id="rId2" action="ppaction://hlinksldjump"/>
            <a:extLst>
              <a:ext uri="{FF2B5EF4-FFF2-40B4-BE49-F238E27FC236}">
                <a16:creationId xmlns:a16="http://schemas.microsoft.com/office/drawing/2014/main" id="{2E9E0245-BFD5-AF83-E0A6-4814D587B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2813745886"/>
      </p:ext>
    </p:extLst>
  </p:cSld>
  <p:clrMapOvr>
    <a:masterClrMapping/>
  </p:clrMapOvr>
  <p:transition advClick="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DE419A0-52C0-48A0-AC54-245086617EB5}"/>
              </a:ext>
            </a:extLst>
          </p:cNvPr>
          <p:cNvSpPr txBox="1"/>
          <p:nvPr/>
        </p:nvSpPr>
        <p:spPr>
          <a:xfrm>
            <a:off x="336000" y="5788152"/>
            <a:ext cx="10800000" cy="7324344"/>
          </a:xfrm>
          <a:prstGeom prst="rect">
            <a:avLst/>
          </a:prstGeom>
          <a:noFill/>
        </p:spPr>
        <p:txBody>
          <a:bodyPr wrap="square" rtlCol="0">
            <a:noAutofit/>
          </a:bodyPr>
          <a:lstStyle/>
          <a:p>
            <a:pPr indent="432000" algn="just">
              <a:lnSpc>
                <a:spcPct val="120000"/>
              </a:lnSpc>
            </a:pPr>
            <a:r>
              <a:rPr lang="en-US" altLang="ja-JP" sz="3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“Hello, it’s nice to see you.”  “Good morning, how are you?”  “What’s new?”  You exchange greetings with other people every day, don’t you?  Greetings are the first step in good communication.</a:t>
            </a:r>
          </a:p>
          <a:p>
            <a:pPr indent="432000" algn="just">
              <a:lnSpc>
                <a:spcPct val="120000"/>
              </a:lnSpc>
            </a:pPr>
            <a:r>
              <a:rPr lang="en-US" altLang="ja-JP" sz="3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Not just greetings but also daily phrases, such as “Thank you,” “Excuse me,” and “I’m sorry,” are essential.  They can assist our communication.</a:t>
            </a:r>
          </a:p>
          <a:p>
            <a:pPr indent="432000" algn="just">
              <a:lnSpc>
                <a:spcPct val="120000"/>
              </a:lnSpc>
            </a:pPr>
            <a:r>
              <a:rPr lang="en-US" altLang="ja-JP" sz="3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Every language has its own daily phrases.  But can we always translate a phrase correctly into another language?  Let’s take a look at a common Japanese phrase “</a:t>
            </a:r>
            <a:r>
              <a:rPr lang="en-US" altLang="ja-JP" sz="3600" i="1" dirty="0" err="1">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Sumimasen</a:t>
            </a:r>
            <a:r>
              <a:rPr lang="en-US" altLang="ja-JP" sz="3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p>
        </p:txBody>
      </p:sp>
      <p:sp>
        <p:nvSpPr>
          <p:cNvPr id="2" name="正方形/長方形 1">
            <a:extLst>
              <a:ext uri="{FF2B5EF4-FFF2-40B4-BE49-F238E27FC236}">
                <a16:creationId xmlns:a16="http://schemas.microsoft.com/office/drawing/2014/main" id="{3DD3D088-2329-CDF3-9B56-4F270240C31E}"/>
              </a:ext>
            </a:extLst>
          </p:cNvPr>
          <p:cNvSpPr/>
          <p:nvPr/>
        </p:nvSpPr>
        <p:spPr>
          <a:xfrm>
            <a:off x="0" y="0"/>
            <a:ext cx="12192000" cy="360000"/>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1/Text Scroll</a:t>
            </a:r>
            <a:endParaRPr kumimoji="1" lang="ja-JP" altLang="en-US" sz="1400" dirty="0">
              <a:solidFill>
                <a:schemeClr val="tx1">
                  <a:lumMod val="75000"/>
                  <a:lumOff val="25000"/>
                </a:schemeClr>
              </a:solidFill>
            </a:endParaRPr>
          </a:p>
        </p:txBody>
      </p:sp>
      <p:pic>
        <p:nvPicPr>
          <p:cNvPr id="4" name="図 3">
            <a:hlinkClick r:id="rId4" action="ppaction://hlinksldjump"/>
            <a:extLst>
              <a:ext uri="{FF2B5EF4-FFF2-40B4-BE49-F238E27FC236}">
                <a16:creationId xmlns:a16="http://schemas.microsoft.com/office/drawing/2014/main" id="{AFE23A5E-AB6A-0F35-F9A7-764308C981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L01_本文通常音声_Pt1">
            <a:hlinkClick r:id="" action="ppaction://media"/>
            <a:extLst>
              <a:ext uri="{FF2B5EF4-FFF2-40B4-BE49-F238E27FC236}">
                <a16:creationId xmlns:a16="http://schemas.microsoft.com/office/drawing/2014/main" id="{1800440B-D560-A1D6-24EE-4EE51933DF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0000" y="7096443"/>
            <a:ext cx="609600" cy="609600"/>
          </a:xfrm>
          <a:prstGeom prst="rect">
            <a:avLst/>
          </a:prstGeom>
          <a:effectLst>
            <a:softEdge rad="1270000"/>
          </a:effectLst>
        </p:spPr>
      </p:pic>
    </p:spTree>
    <p:extLst>
      <p:ext uri="{BB962C8B-B14F-4D97-AF65-F5344CB8AC3E}">
        <p14:creationId xmlns:p14="http://schemas.microsoft.com/office/powerpoint/2010/main" val="150273751"/>
      </p:ext>
    </p:extLst>
  </p:cSld>
  <p:clrMapOvr>
    <a:masterClrMapping/>
  </p:clrMapOvr>
  <mc:AlternateContent xmlns:mc="http://schemas.openxmlformats.org/markup-compatibility/2006" xmlns:p14="http://schemas.microsoft.com/office/powerpoint/2010/main">
    <mc:Choice Requires="p14">
      <p:transition spd="slow" p14:dur="2000" advTm="3820"/>
    </mc:Choice>
    <mc:Fallback xmlns="">
      <p:transition spd="slow" advTm="38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2" presetClass="exit" presetSubtype="1" accel="6000" fill="hold" grpId="0" nodeType="withEffect">
                                  <p:stCondLst>
                                    <p:cond delay="500"/>
                                  </p:stCondLst>
                                  <p:childTnLst>
                                    <p:anim calcmode="lin" valueType="num">
                                      <p:cBhvr additive="base">
                                        <p:cTn id="9" dur="50000"/>
                                        <p:tgtEl>
                                          <p:spTgt spid="5"/>
                                        </p:tgtEl>
                                        <p:attrNameLst>
                                          <p:attrName>ppt_x</p:attrName>
                                        </p:attrNameLst>
                                      </p:cBhvr>
                                      <p:tavLst>
                                        <p:tav tm="0">
                                          <p:val>
                                            <p:strVal val="ppt_x"/>
                                          </p:val>
                                        </p:tav>
                                        <p:tav tm="100000">
                                          <p:val>
                                            <p:strVal val="ppt_x"/>
                                          </p:val>
                                        </p:tav>
                                      </p:tavLst>
                                    </p:anim>
                                    <p:anim calcmode="lin" valueType="num">
                                      <p:cBhvr additive="base">
                                        <p:cTn id="10" dur="50000"/>
                                        <p:tgtEl>
                                          <p:spTgt spid="5"/>
                                        </p:tgtEl>
                                        <p:attrNameLst>
                                          <p:attrName>ppt_y</p:attrName>
                                        </p:attrNameLst>
                                      </p:cBhvr>
                                      <p:tavLst>
                                        <p:tav tm="0">
                                          <p:val>
                                            <p:strVal val="ppt_y"/>
                                          </p:val>
                                        </p:tav>
                                        <p:tav tm="100000">
                                          <p:val>
                                            <p:strVal val="0-ppt_h/2"/>
                                          </p:val>
                                        </p:tav>
                                      </p:tavLst>
                                    </p:anim>
                                    <p:set>
                                      <p:cBhvr>
                                        <p:cTn id="11" dur="1" fill="hold">
                                          <p:stCondLst>
                                            <p:cond delay="49999"/>
                                          </p:stCondLst>
                                        </p:cTn>
                                        <p:tgtEl>
                                          <p:spTgt spid="5"/>
                                        </p:tgtEl>
                                        <p:attrNameLst>
                                          <p:attrName>style.visibility</p:attrName>
                                        </p:attrNameLst>
                                      </p:cBhvr>
                                      <p:to>
                                        <p:strVal val="hidden"/>
                                      </p:to>
                                    </p:set>
                                  </p:childTnLst>
                                </p:cTn>
                              </p:par>
                              <p:par>
                                <p:cTn id="12" presetID="1" presetClass="mediacall" presetSubtype="0" fill="hold" nodeType="withEffect">
                                  <p:stCondLst>
                                    <p:cond delay="500"/>
                                  </p:stCondLst>
                                  <p:childTnLst>
                                    <p:cmd type="call" cmd="playFrom(0.0)">
                                      <p:cBhvr>
                                        <p:cTn id="13" dur="42840" fill="hold"/>
                                        <p:tgtEl>
                                          <p:spTgt spid="6"/>
                                        </p:tgtEl>
                                      </p:cBhvr>
                                    </p:cmd>
                                  </p:childTnLst>
                                </p:cTn>
                              </p:par>
                              <p:par>
                                <p:cTn id="14" presetID="10" presetClass="exit" presetSubtype="0" fill="hold" grpId="2" nodeType="withEffect">
                                  <p:stCondLst>
                                    <p:cond delay="43000"/>
                                  </p:stCondLst>
                                  <p:childTnLst>
                                    <p:animEffect transition="out" filter="fade">
                                      <p:cBhvr>
                                        <p:cTn id="15" dur="1000"/>
                                        <p:tgtEl>
                                          <p:spTgt spid="5"/>
                                        </p:tgtEl>
                                      </p:cBhvr>
                                    </p:animEffect>
                                    <p:set>
                                      <p:cBhvr>
                                        <p:cTn id="1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5" grpId="0"/>
      <p:bldP spid="5" grpId="1"/>
      <p:bldP spid="5" grpId="2"/>
    </p:bldLst>
  </p:timing>
  <p:extLst>
    <p:ext uri="{E180D4A7-C9FB-4DFB-919C-405C955672EB}">
      <p14:showEvtLst xmlns:p14="http://schemas.microsoft.com/office/powerpoint/2010/main">
        <p14:playEvt time="0" objId="2"/>
        <p14:stopEvt time="3820" objId="2"/>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Part 1</a:t>
            </a:r>
            <a:r>
              <a:rPr kumimoji="1" lang="en-US" altLang="ja-JP" sz="1400" dirty="0">
                <a:solidFill>
                  <a:schemeClr val="tx1">
                    <a:lumMod val="75000"/>
                    <a:lumOff val="25000"/>
                  </a:schemeClr>
                </a:solidFill>
              </a:rPr>
              <a:t>/Paragraph</a:t>
            </a:r>
            <a:endParaRPr kumimoji="1" lang="ja-JP" altLang="en-US" sz="1400" dirty="0">
              <a:solidFill>
                <a:schemeClr val="tx1">
                  <a:lumMod val="75000"/>
                  <a:lumOff val="25000"/>
                </a:schemeClr>
              </a:solidFill>
            </a:endParaRPr>
          </a:p>
        </p:txBody>
      </p:sp>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Paragraph</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pic>
        <p:nvPicPr>
          <p:cNvPr id="2" name="図 1">
            <a:hlinkClick r:id="rId2" action="ppaction://hlinksldjump"/>
            <a:extLst>
              <a:ext uri="{FF2B5EF4-FFF2-40B4-BE49-F238E27FC236}">
                <a16:creationId xmlns:a16="http://schemas.microsoft.com/office/drawing/2014/main" id="{2E9E0245-BFD5-AF83-E0A6-4814D587B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736034564"/>
      </p:ext>
    </p:extLst>
  </p:cSld>
  <p:clrMapOvr>
    <a:masterClrMapping/>
  </p:clrMapOvr>
  <p:transition advClick="0">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effectLst/>
                <a:cs typeface="Times New Roman" panose="02020603050405020304" pitchFamily="18" charset="0"/>
              </a:rPr>
              <a:t>   “Hello, it’s nice to see you.”  “Good morning, how are you?”  “What’s new?”  You exchange greetings with other people every day, don’t you?  Greetings are the first step in good communication.</a:t>
            </a:r>
          </a:p>
        </p:txBody>
      </p:sp>
      <p:sp>
        <p:nvSpPr>
          <p:cNvPr id="10" name="正方形/長方形 9">
            <a:extLst>
              <a:ext uri="{FF2B5EF4-FFF2-40B4-BE49-F238E27FC236}">
                <a16:creationId xmlns:a16="http://schemas.microsoft.com/office/drawing/2014/main" id="{7E5792F6-E0D5-F115-E7D6-BA61E5CCB40C}"/>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1/Paragraph</a:t>
            </a:r>
            <a:endParaRPr kumimoji="1" lang="ja-JP" altLang="en-US" sz="1400" dirty="0">
              <a:solidFill>
                <a:schemeClr val="tx1">
                  <a:lumMod val="75000"/>
                  <a:lumOff val="25000"/>
                </a:schemeClr>
              </a:solidFill>
            </a:endParaRPr>
          </a:p>
        </p:txBody>
      </p:sp>
      <p:pic>
        <p:nvPicPr>
          <p:cNvPr id="4" name="図 3">
            <a:hlinkClick r:id="rId4" action="ppaction://hlinksldjump"/>
            <a:extLst>
              <a:ext uri="{FF2B5EF4-FFF2-40B4-BE49-F238E27FC236}">
                <a16:creationId xmlns:a16="http://schemas.microsoft.com/office/drawing/2014/main" id="{80E2CCC9-A76E-FF52-F9C3-7107D2694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3" name="L01_本文通常音声_Pt1_P1">
            <a:hlinkClick r:id="" action="ppaction://media"/>
            <a:extLst>
              <a:ext uri="{FF2B5EF4-FFF2-40B4-BE49-F238E27FC236}">
                <a16:creationId xmlns:a16="http://schemas.microsoft.com/office/drawing/2014/main" id="{8B3EDF61-DFAF-1848-51F4-2CB38469314D}"/>
              </a:ext>
            </a:extLst>
          </p:cNvPr>
          <p:cNvPicPr>
            <a:picLocks noChangeAspect="1"/>
          </p:cNvPicPr>
          <p:nvPr>
            <a:audioFile r:link="rId1"/>
            <p:extLst>
              <p:ext uri="{DAA4B4D4-6D71-4841-9C94-3DE7FCFB9230}">
                <p14:media xmlns:p14="http://schemas.microsoft.com/office/powerpoint/2010/main" r:embed="rId2">
                  <p14:trim st="2700"/>
                </p14:media>
              </p:ext>
            </p:extLst>
          </p:nvPr>
        </p:nvPicPr>
        <p:blipFill>
          <a:blip r:embed="rId6">
            <a:extLst>
              <a:ext uri="{28A0092B-C50C-407E-A947-70E740481C1C}">
                <a14:useLocalDpi xmlns:a14="http://schemas.microsoft.com/office/drawing/2010/main" val="0"/>
              </a:ext>
            </a:extLst>
          </a:blip>
          <a:srcRect/>
          <a:stretch/>
        </p:blipFill>
        <p:spPr>
          <a:xfrm>
            <a:off x="5826000" y="6116932"/>
            <a:ext cx="540000" cy="546137"/>
          </a:xfrm>
          <a:prstGeom prst="rect">
            <a:avLst/>
          </a:prstGeom>
        </p:spPr>
      </p:pic>
    </p:spTree>
    <p:extLst>
      <p:ext uri="{BB962C8B-B14F-4D97-AF65-F5344CB8AC3E}">
        <p14:creationId xmlns:p14="http://schemas.microsoft.com/office/powerpoint/2010/main" val="180076129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effectLst/>
                <a:cs typeface="Times New Roman" panose="02020603050405020304" pitchFamily="18" charset="0"/>
              </a:rPr>
              <a:t>   Not just greetings but also daily phrases, such as “Thank you,” “Excuse me,” and “I’m sorry,” are essential.  They can assist our communication.</a:t>
            </a:r>
            <a:endParaRPr lang="en-US" altLang="ja-JP" sz="3600" kern="100" dirty="0">
              <a:solidFill>
                <a:schemeClr val="tx1">
                  <a:lumMod val="75000"/>
                  <a:lumOff val="25000"/>
                </a:schemeClr>
              </a:solidFill>
            </a:endParaRPr>
          </a:p>
        </p:txBody>
      </p:sp>
      <p:sp>
        <p:nvSpPr>
          <p:cNvPr id="11" name="正方形/長方形 10">
            <a:extLst>
              <a:ext uri="{FF2B5EF4-FFF2-40B4-BE49-F238E27FC236}">
                <a16:creationId xmlns:a16="http://schemas.microsoft.com/office/drawing/2014/main" id="{685D50D2-2634-02FC-2721-5A061A4F716D}"/>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1/Paragraph</a:t>
            </a:r>
            <a:endParaRPr kumimoji="1" lang="ja-JP" altLang="en-US" sz="1400" dirty="0">
              <a:solidFill>
                <a:schemeClr val="tx1">
                  <a:lumMod val="75000"/>
                  <a:lumOff val="25000"/>
                </a:schemeClr>
              </a:solidFill>
            </a:endParaRPr>
          </a:p>
        </p:txBody>
      </p:sp>
      <p:pic>
        <p:nvPicPr>
          <p:cNvPr id="4" name="図 3">
            <a:hlinkClick r:id="rId4" action="ppaction://hlinksldjump"/>
            <a:extLst>
              <a:ext uri="{FF2B5EF4-FFF2-40B4-BE49-F238E27FC236}">
                <a16:creationId xmlns:a16="http://schemas.microsoft.com/office/drawing/2014/main" id="{8D31C13D-10FC-E2C8-83AC-BD171C9ED2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3" name="L01_本文通常音声_Pt1_P2">
            <a:hlinkClick r:id="" action="ppaction://media"/>
            <a:extLst>
              <a:ext uri="{FF2B5EF4-FFF2-40B4-BE49-F238E27FC236}">
                <a16:creationId xmlns:a16="http://schemas.microsoft.com/office/drawing/2014/main" id="{C4BCBE9E-0078-8950-B9CC-F79B1B2420FD}"/>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6000" y="6113863"/>
            <a:ext cx="540000" cy="546137"/>
          </a:xfrm>
          <a:prstGeom prst="rect">
            <a:avLst/>
          </a:prstGeom>
        </p:spPr>
      </p:pic>
    </p:spTree>
    <p:extLst>
      <p:ext uri="{BB962C8B-B14F-4D97-AF65-F5344CB8AC3E}">
        <p14:creationId xmlns:p14="http://schemas.microsoft.com/office/powerpoint/2010/main" val="132102941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2334036C-2F5F-96FD-2EF5-B5F8B8C3FA0F}"/>
              </a:ext>
            </a:extLst>
          </p:cNvPr>
          <p:cNvSpPr txBox="1">
            <a:spLocks/>
          </p:cNvSpPr>
          <p:nvPr/>
        </p:nvSpPr>
        <p:spPr>
          <a:xfrm>
            <a:off x="336000"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t>What do you say when you greet your friends, teachers, or international students?  In everyday life, greetings and daily phrases are very important for communication.  You should learn basic greetings to build good communication.  However, communication is more than just learning daily phrases.  You also need to understand the different cultures.</a:t>
            </a:r>
            <a:endParaRPr lang="en-US" altLang="ja-JP" sz="3600" kern="100" dirty="0">
              <a:solidFill>
                <a:schemeClr val="tx1">
                  <a:lumMod val="75000"/>
                  <a:lumOff val="25000"/>
                </a:schemeClr>
              </a:solidFill>
            </a:endParaRPr>
          </a:p>
        </p:txBody>
      </p:sp>
      <p:sp>
        <p:nvSpPr>
          <p:cNvPr id="2" name="正方形/長方形 1">
            <a:extLst>
              <a:ext uri="{FF2B5EF4-FFF2-40B4-BE49-F238E27FC236}">
                <a16:creationId xmlns:a16="http://schemas.microsoft.com/office/drawing/2014/main" id="{296F3084-343C-C496-AF1E-137935A0CAD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1/Introduction/Oral Introduction</a:t>
            </a:r>
          </a:p>
        </p:txBody>
      </p:sp>
      <p:pic>
        <p:nvPicPr>
          <p:cNvPr id="3" name="図 2">
            <a:hlinkClick r:id="rId4" action="ppaction://hlinksldjump"/>
            <a:extLst>
              <a:ext uri="{FF2B5EF4-FFF2-40B4-BE49-F238E27FC236}">
                <a16:creationId xmlns:a16="http://schemas.microsoft.com/office/drawing/2014/main" id="{4ED58CA2-E056-A845-1DDF-606E91A92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5" name="L01_OralIntroduction">
            <a:hlinkClick r:id="" action="ppaction://media"/>
            <a:extLst>
              <a:ext uri="{FF2B5EF4-FFF2-40B4-BE49-F238E27FC236}">
                <a16:creationId xmlns:a16="http://schemas.microsoft.com/office/drawing/2014/main" id="{928516D4-0156-FFD6-5A74-084639636F97}"/>
              </a:ext>
            </a:extLst>
          </p:cNvPr>
          <p:cNvPicPr>
            <a:picLocks noChangeAspect="1"/>
          </p:cNvPicPr>
          <p:nvPr>
            <a:audioFile r:link="rId1"/>
            <p:extLst>
              <p:ext uri="{DAA4B4D4-6D71-4841-9C94-3DE7FCFB9230}">
                <p14:media xmlns:p14="http://schemas.microsoft.com/office/powerpoint/2010/main" r:embed="rId2">
                  <p14:trim st="2300" end="1152.9375"/>
                </p14:media>
              </p:ext>
            </p:extLst>
          </p:nvPr>
        </p:nvPicPr>
        <p:blipFill>
          <a:blip r:embed="rId6">
            <a:extLst>
              <a:ext uri="{28A0092B-C50C-407E-A947-70E740481C1C}">
                <a14:useLocalDpi xmlns:a14="http://schemas.microsoft.com/office/drawing/2010/main" val="0"/>
              </a:ext>
            </a:extLst>
          </a:blip>
          <a:srcRect/>
          <a:stretch/>
        </p:blipFill>
        <p:spPr>
          <a:xfrm>
            <a:off x="5829034" y="6120000"/>
            <a:ext cx="533932" cy="540000"/>
          </a:xfrm>
          <a:prstGeom prst="rect">
            <a:avLst/>
          </a:prstGeom>
        </p:spPr>
      </p:pic>
    </p:spTree>
    <p:extLst>
      <p:ext uri="{BB962C8B-B14F-4D97-AF65-F5344CB8AC3E}">
        <p14:creationId xmlns:p14="http://schemas.microsoft.com/office/powerpoint/2010/main" val="4126251231"/>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   Every language has its own daily phrases.  But can we always translate a phrase correctly into another language?  Let’s take a look at a common Japanese phrase “</a:t>
            </a:r>
            <a:r>
              <a:rPr lang="en-US" altLang="ja-JP" sz="3600" i="1" dirty="0" err="1">
                <a:solidFill>
                  <a:schemeClr val="tx1">
                    <a:lumMod val="75000"/>
                    <a:lumOff val="25000"/>
                  </a:schemeClr>
                </a:solidFill>
                <a:cs typeface="Times New Roman" panose="02020603050405020304" pitchFamily="18" charset="0"/>
              </a:rPr>
              <a:t>Sumimasen</a:t>
            </a:r>
            <a:r>
              <a:rPr lang="en-US" altLang="ja-JP" sz="3600" dirty="0">
                <a:solidFill>
                  <a:schemeClr val="tx1">
                    <a:lumMod val="75000"/>
                    <a:lumOff val="25000"/>
                  </a:schemeClr>
                </a:solidFill>
                <a:cs typeface="Times New Roman" panose="02020603050405020304" pitchFamily="18" charset="0"/>
              </a:rPr>
              <a:t>.”</a:t>
            </a:r>
            <a:endParaRPr lang="en-US" altLang="ja-JP" sz="3600" kern="100" dirty="0">
              <a:solidFill>
                <a:schemeClr val="tx1">
                  <a:lumMod val="75000"/>
                  <a:lumOff val="25000"/>
                </a:schemeClr>
              </a:solidFill>
            </a:endParaRPr>
          </a:p>
        </p:txBody>
      </p:sp>
      <p:sp>
        <p:nvSpPr>
          <p:cNvPr id="10" name="正方形/長方形 9">
            <a:extLst>
              <a:ext uri="{FF2B5EF4-FFF2-40B4-BE49-F238E27FC236}">
                <a16:creationId xmlns:a16="http://schemas.microsoft.com/office/drawing/2014/main" id="{E0847FB1-FFC3-5AE6-BF2C-57FFEEE2E849}"/>
              </a:ext>
            </a:extLst>
          </p:cNvPr>
          <p:cNvSpPr/>
          <p:nvPr/>
        </p:nvSpPr>
        <p:spPr>
          <a:xfrm>
            <a:off x="0" y="0"/>
            <a:ext cx="12192000" cy="360000"/>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1/Paragraph</a:t>
            </a:r>
            <a:endParaRPr kumimoji="1" lang="ja-JP" altLang="en-US" sz="1400" dirty="0">
              <a:solidFill>
                <a:schemeClr val="tx1">
                  <a:lumMod val="75000"/>
                  <a:lumOff val="25000"/>
                </a:schemeClr>
              </a:solidFill>
            </a:endParaRPr>
          </a:p>
        </p:txBody>
      </p:sp>
      <p:pic>
        <p:nvPicPr>
          <p:cNvPr id="4" name="図 3">
            <a:hlinkClick r:id="rId4" action="ppaction://hlinksldjump"/>
            <a:extLst>
              <a:ext uri="{FF2B5EF4-FFF2-40B4-BE49-F238E27FC236}">
                <a16:creationId xmlns:a16="http://schemas.microsoft.com/office/drawing/2014/main" id="{3FFF2637-EF89-339E-39BB-C3821369CB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5" name="L01_本文通常音声_Pt1_P3">
            <a:hlinkClick r:id="" action="ppaction://media"/>
            <a:extLst>
              <a:ext uri="{FF2B5EF4-FFF2-40B4-BE49-F238E27FC236}">
                <a16:creationId xmlns:a16="http://schemas.microsoft.com/office/drawing/2014/main" id="{237A7B5F-A733-B5C1-42F8-C2EB6D8CB85B}"/>
              </a:ext>
            </a:extLst>
          </p:cNvPr>
          <p:cNvPicPr>
            <a:picLocks noChangeAspect="1"/>
          </p:cNvPicPr>
          <p:nvPr>
            <a:audioFile r:link="rId1"/>
            <p:extLst>
              <p:ext uri="{DAA4B4D4-6D71-4841-9C94-3DE7FCFB9230}">
                <p14:media xmlns:p14="http://schemas.microsoft.com/office/powerpoint/2010/main" r:embed="rId2">
                  <p14:trim end="1145.875"/>
                </p14:media>
              </p:ext>
            </p:extLst>
          </p:nvPr>
        </p:nvPicPr>
        <p:blipFill>
          <a:blip r:embed="rId6">
            <a:extLst>
              <a:ext uri="{28A0092B-C50C-407E-A947-70E740481C1C}">
                <a14:useLocalDpi xmlns:a14="http://schemas.microsoft.com/office/drawing/2010/main" val="0"/>
              </a:ext>
            </a:extLst>
          </a:blip>
          <a:srcRect/>
          <a:stretch/>
        </p:blipFill>
        <p:spPr>
          <a:xfrm>
            <a:off x="5826000" y="6116932"/>
            <a:ext cx="540000" cy="546137"/>
          </a:xfrm>
          <a:prstGeom prst="rect">
            <a:avLst/>
          </a:prstGeom>
        </p:spPr>
      </p:pic>
    </p:spTree>
    <p:extLst>
      <p:ext uri="{BB962C8B-B14F-4D97-AF65-F5344CB8AC3E}">
        <p14:creationId xmlns:p14="http://schemas.microsoft.com/office/powerpoint/2010/main" val="184329960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Sentence</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3" name="図 2">
            <a:hlinkClick r:id="rId2" action="ppaction://hlinksldjump"/>
            <a:extLst>
              <a:ext uri="{FF2B5EF4-FFF2-40B4-BE49-F238E27FC236}">
                <a16:creationId xmlns:a16="http://schemas.microsoft.com/office/drawing/2014/main" id="{92569862-2AD8-9A14-53A9-05180EF91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791453978"/>
      </p:ext>
    </p:extLst>
  </p:cSld>
  <p:clrMapOvr>
    <a:masterClrMapping/>
  </p:clrMapOvr>
  <p:transition advClick="0">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60000"/>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“Hello, it’s nice to see you.”</a:t>
            </a:r>
          </a:p>
        </p:txBody>
      </p:sp>
      <p:sp>
        <p:nvSpPr>
          <p:cNvPr id="3" name="正方形/長方形 2">
            <a:extLst>
              <a:ext uri="{FF2B5EF4-FFF2-40B4-BE49-F238E27FC236}">
                <a16:creationId xmlns:a16="http://schemas.microsoft.com/office/drawing/2014/main" id="{7A4254F1-6A6D-EAAC-B5D0-28DBC67B2FBB}"/>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5" name="図 4">
            <a:hlinkClick r:id="rId4" action="ppaction://hlinksldjump"/>
            <a:extLst>
              <a:ext uri="{FF2B5EF4-FFF2-40B4-BE49-F238E27FC236}">
                <a16:creationId xmlns:a16="http://schemas.microsoft.com/office/drawing/2014/main" id="{7070B630-0E5B-892F-2844-B0AB3E46C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L01_P1_01">
            <a:hlinkClick r:id="" action="ppaction://media"/>
            <a:extLst>
              <a:ext uri="{FF2B5EF4-FFF2-40B4-BE49-F238E27FC236}">
                <a16:creationId xmlns:a16="http://schemas.microsoft.com/office/drawing/2014/main" id="{250ED939-168B-44DA-F8E3-8BE06C78537C}"/>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6000" y="6113863"/>
            <a:ext cx="540000" cy="546137"/>
          </a:xfrm>
          <a:prstGeom prst="rect">
            <a:avLst/>
          </a:prstGeom>
        </p:spPr>
      </p:pic>
    </p:spTree>
    <p:extLst>
      <p:ext uri="{BB962C8B-B14F-4D97-AF65-F5344CB8AC3E}">
        <p14:creationId xmlns:p14="http://schemas.microsoft.com/office/powerpoint/2010/main" val="207863132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59999"/>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“Good morning, how are you?”</a:t>
            </a:r>
          </a:p>
        </p:txBody>
      </p:sp>
      <p:sp>
        <p:nvSpPr>
          <p:cNvPr id="3" name="正方形/長方形 2">
            <a:extLst>
              <a:ext uri="{FF2B5EF4-FFF2-40B4-BE49-F238E27FC236}">
                <a16:creationId xmlns:a16="http://schemas.microsoft.com/office/drawing/2014/main" id="{9E528F5D-D9EF-0DA9-592B-80F8B902E4FA}"/>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5" name="図 4">
            <a:hlinkClick r:id="rId4" action="ppaction://hlinksldjump"/>
            <a:extLst>
              <a:ext uri="{FF2B5EF4-FFF2-40B4-BE49-F238E27FC236}">
                <a16:creationId xmlns:a16="http://schemas.microsoft.com/office/drawing/2014/main" id="{22065772-6FDF-6D65-6D8C-954E76889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L01_P1_02">
            <a:hlinkClick r:id="" action="ppaction://media"/>
            <a:extLst>
              <a:ext uri="{FF2B5EF4-FFF2-40B4-BE49-F238E27FC236}">
                <a16:creationId xmlns:a16="http://schemas.microsoft.com/office/drawing/2014/main" id="{1F900251-2AD3-6DE7-253C-514A2ACEFE07}"/>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6000" y="6113863"/>
            <a:ext cx="540000" cy="546137"/>
          </a:xfrm>
          <a:prstGeom prst="rect">
            <a:avLst/>
          </a:prstGeom>
        </p:spPr>
      </p:pic>
    </p:spTree>
    <p:extLst>
      <p:ext uri="{BB962C8B-B14F-4D97-AF65-F5344CB8AC3E}">
        <p14:creationId xmlns:p14="http://schemas.microsoft.com/office/powerpoint/2010/main" val="400724081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60000"/>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“What’s new?”</a:t>
            </a:r>
          </a:p>
        </p:txBody>
      </p:sp>
      <p:sp>
        <p:nvSpPr>
          <p:cNvPr id="3" name="正方形/長方形 2">
            <a:extLst>
              <a:ext uri="{FF2B5EF4-FFF2-40B4-BE49-F238E27FC236}">
                <a16:creationId xmlns:a16="http://schemas.microsoft.com/office/drawing/2014/main" id="{49704F3E-4AB3-D1D6-24FE-647CFF7F43C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5" name="図 4">
            <a:hlinkClick r:id="rId4" action="ppaction://hlinksldjump"/>
            <a:extLst>
              <a:ext uri="{FF2B5EF4-FFF2-40B4-BE49-F238E27FC236}">
                <a16:creationId xmlns:a16="http://schemas.microsoft.com/office/drawing/2014/main" id="{49DFBE57-531C-CE14-BFC2-8164177CFF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L01_P1_03">
            <a:hlinkClick r:id="" action="ppaction://media"/>
            <a:extLst>
              <a:ext uri="{FF2B5EF4-FFF2-40B4-BE49-F238E27FC236}">
                <a16:creationId xmlns:a16="http://schemas.microsoft.com/office/drawing/2014/main" id="{A5295128-A463-EB64-8C52-7F9F9DADEC81}"/>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6000" y="6116932"/>
            <a:ext cx="540000" cy="546137"/>
          </a:xfrm>
          <a:prstGeom prst="rect">
            <a:avLst/>
          </a:prstGeom>
        </p:spPr>
      </p:pic>
    </p:spTree>
    <p:extLst>
      <p:ext uri="{BB962C8B-B14F-4D97-AF65-F5344CB8AC3E}">
        <p14:creationId xmlns:p14="http://schemas.microsoft.com/office/powerpoint/2010/main" val="103528104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59999"/>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You exchange greetings with other people every day, don’t you?</a:t>
            </a:r>
          </a:p>
        </p:txBody>
      </p:sp>
      <p:sp>
        <p:nvSpPr>
          <p:cNvPr id="3" name="正方形/長方形 2">
            <a:extLst>
              <a:ext uri="{FF2B5EF4-FFF2-40B4-BE49-F238E27FC236}">
                <a16:creationId xmlns:a16="http://schemas.microsoft.com/office/drawing/2014/main" id="{6DA9D501-0309-3C97-19A4-4118F8B5B4E1}"/>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5" name="図 4">
            <a:hlinkClick r:id="rId4" action="ppaction://hlinksldjump"/>
            <a:extLst>
              <a:ext uri="{FF2B5EF4-FFF2-40B4-BE49-F238E27FC236}">
                <a16:creationId xmlns:a16="http://schemas.microsoft.com/office/drawing/2014/main" id="{E90EFD90-D7DE-1E0E-5C4F-0B6B50797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L01_P1_04">
            <a:hlinkClick r:id="" action="ppaction://media"/>
            <a:extLst>
              <a:ext uri="{FF2B5EF4-FFF2-40B4-BE49-F238E27FC236}">
                <a16:creationId xmlns:a16="http://schemas.microsoft.com/office/drawing/2014/main" id="{43A3AD22-6A44-0C2B-F0A1-C4DFA994CBC1}"/>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6000" y="6119999"/>
            <a:ext cx="540000" cy="546137"/>
          </a:xfrm>
          <a:prstGeom prst="rect">
            <a:avLst/>
          </a:prstGeom>
        </p:spPr>
      </p:pic>
    </p:spTree>
    <p:extLst>
      <p:ext uri="{BB962C8B-B14F-4D97-AF65-F5344CB8AC3E}">
        <p14:creationId xmlns:p14="http://schemas.microsoft.com/office/powerpoint/2010/main" val="331404252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59999"/>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Greetings are the first step in good communication.</a:t>
            </a:r>
          </a:p>
        </p:txBody>
      </p:sp>
      <p:sp>
        <p:nvSpPr>
          <p:cNvPr id="3" name="正方形/長方形 2">
            <a:extLst>
              <a:ext uri="{FF2B5EF4-FFF2-40B4-BE49-F238E27FC236}">
                <a16:creationId xmlns:a16="http://schemas.microsoft.com/office/drawing/2014/main" id="{6DA9D501-0309-3C97-19A4-4118F8B5B4E1}"/>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5" name="図 4">
            <a:hlinkClick r:id="rId4" action="ppaction://hlinksldjump"/>
            <a:extLst>
              <a:ext uri="{FF2B5EF4-FFF2-40B4-BE49-F238E27FC236}">
                <a16:creationId xmlns:a16="http://schemas.microsoft.com/office/drawing/2014/main" id="{E90EFD90-D7DE-1E0E-5C4F-0B6B50797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2" name="L01_P1_05">
            <a:hlinkClick r:id="" action="ppaction://media"/>
            <a:extLst>
              <a:ext uri="{FF2B5EF4-FFF2-40B4-BE49-F238E27FC236}">
                <a16:creationId xmlns:a16="http://schemas.microsoft.com/office/drawing/2014/main" id="{2E4E7823-C07A-B983-5CAC-FFE7D1071DC1}"/>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6000" y="6119999"/>
            <a:ext cx="540000" cy="546137"/>
          </a:xfrm>
          <a:prstGeom prst="rect">
            <a:avLst/>
          </a:prstGeom>
        </p:spPr>
      </p:pic>
    </p:spTree>
    <p:extLst>
      <p:ext uri="{BB962C8B-B14F-4D97-AF65-F5344CB8AC3E}">
        <p14:creationId xmlns:p14="http://schemas.microsoft.com/office/powerpoint/2010/main" val="253176793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59999"/>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Not just greetings but also daily phrases, such as “Thank you,” “Excuse me,” and “I’m sorry,” are essential.</a:t>
            </a:r>
          </a:p>
        </p:txBody>
      </p:sp>
      <p:sp>
        <p:nvSpPr>
          <p:cNvPr id="2" name="正方形/長方形 1">
            <a:extLst>
              <a:ext uri="{FF2B5EF4-FFF2-40B4-BE49-F238E27FC236}">
                <a16:creationId xmlns:a16="http://schemas.microsoft.com/office/drawing/2014/main" id="{24BB8B82-ABC2-4F20-0E76-877FA48E808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5" name="図 4">
            <a:hlinkClick r:id="rId4" action="ppaction://hlinksldjump"/>
            <a:extLst>
              <a:ext uri="{FF2B5EF4-FFF2-40B4-BE49-F238E27FC236}">
                <a16:creationId xmlns:a16="http://schemas.microsoft.com/office/drawing/2014/main" id="{56B7796C-8505-8595-8878-BBE7B8EBAD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3" name="L01_P1_06">
            <a:hlinkClick r:id="" action="ppaction://media"/>
            <a:extLst>
              <a:ext uri="{FF2B5EF4-FFF2-40B4-BE49-F238E27FC236}">
                <a16:creationId xmlns:a16="http://schemas.microsoft.com/office/drawing/2014/main" id="{9B7ABCFA-C7E7-6F3C-C411-D003F7A68C6B}"/>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6000" y="6119999"/>
            <a:ext cx="540000" cy="546137"/>
          </a:xfrm>
          <a:prstGeom prst="rect">
            <a:avLst/>
          </a:prstGeom>
        </p:spPr>
      </p:pic>
    </p:spTree>
    <p:extLst>
      <p:ext uri="{BB962C8B-B14F-4D97-AF65-F5344CB8AC3E}">
        <p14:creationId xmlns:p14="http://schemas.microsoft.com/office/powerpoint/2010/main" val="354635725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60000"/>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They can assist our communication.</a:t>
            </a:r>
          </a:p>
        </p:txBody>
      </p:sp>
      <p:sp>
        <p:nvSpPr>
          <p:cNvPr id="3" name="正方形/長方形 2">
            <a:extLst>
              <a:ext uri="{FF2B5EF4-FFF2-40B4-BE49-F238E27FC236}">
                <a16:creationId xmlns:a16="http://schemas.microsoft.com/office/drawing/2014/main" id="{2BF8D540-E03F-3605-CFFC-1036EB5BF117}"/>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5" name="図 4">
            <a:hlinkClick r:id="rId4" action="ppaction://hlinksldjump"/>
            <a:extLst>
              <a:ext uri="{FF2B5EF4-FFF2-40B4-BE49-F238E27FC236}">
                <a16:creationId xmlns:a16="http://schemas.microsoft.com/office/drawing/2014/main" id="{C02E4A49-91D8-7507-D027-EE0718363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L01_P1_07">
            <a:hlinkClick r:id="" action="ppaction://media"/>
            <a:extLst>
              <a:ext uri="{FF2B5EF4-FFF2-40B4-BE49-F238E27FC236}">
                <a16:creationId xmlns:a16="http://schemas.microsoft.com/office/drawing/2014/main" id="{FAA4AE38-1770-7F47-9EC6-543A2E5B4410}"/>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6000" y="6113863"/>
            <a:ext cx="540000" cy="546137"/>
          </a:xfrm>
          <a:prstGeom prst="rect">
            <a:avLst/>
          </a:prstGeom>
        </p:spPr>
      </p:pic>
    </p:spTree>
    <p:extLst>
      <p:ext uri="{BB962C8B-B14F-4D97-AF65-F5344CB8AC3E}">
        <p14:creationId xmlns:p14="http://schemas.microsoft.com/office/powerpoint/2010/main" val="403906231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5999"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effectLst/>
                <a:cs typeface="Times New Roman" panose="02020603050405020304" pitchFamily="18" charset="0"/>
              </a:rPr>
              <a:t>Every language has its own daily phrases.</a:t>
            </a:r>
            <a:endParaRPr lang="en-US" altLang="ja-JP" sz="3600" kern="100" dirty="0">
              <a:solidFill>
                <a:schemeClr val="tx1">
                  <a:lumMod val="75000"/>
                  <a:lumOff val="25000"/>
                </a:schemeClr>
              </a:solidFill>
            </a:endParaRPr>
          </a:p>
        </p:txBody>
      </p:sp>
      <p:sp>
        <p:nvSpPr>
          <p:cNvPr id="9" name="正方形/長方形 8">
            <a:extLst>
              <a:ext uri="{FF2B5EF4-FFF2-40B4-BE49-F238E27FC236}">
                <a16:creationId xmlns:a16="http://schemas.microsoft.com/office/drawing/2014/main" id="{D98A6705-9B36-B91A-DEA0-1643CA3AA742}"/>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4" name="図 3">
            <a:hlinkClick r:id="rId4" action="ppaction://hlinksldjump"/>
            <a:extLst>
              <a:ext uri="{FF2B5EF4-FFF2-40B4-BE49-F238E27FC236}">
                <a16:creationId xmlns:a16="http://schemas.microsoft.com/office/drawing/2014/main" id="{637D0F20-2544-7AF5-9B19-B79C63874A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5" name="L01_P1_08">
            <a:hlinkClick r:id="" action="ppaction://media"/>
            <a:extLst>
              <a:ext uri="{FF2B5EF4-FFF2-40B4-BE49-F238E27FC236}">
                <a16:creationId xmlns:a16="http://schemas.microsoft.com/office/drawing/2014/main" id="{31194E6D-4C2A-FB38-111C-B3B9700E0A62}"/>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6000" y="6120000"/>
            <a:ext cx="540000" cy="546137"/>
          </a:xfrm>
          <a:prstGeom prst="rect">
            <a:avLst/>
          </a:prstGeom>
        </p:spPr>
      </p:pic>
    </p:spTree>
    <p:extLst>
      <p:ext uri="{BB962C8B-B14F-4D97-AF65-F5344CB8AC3E}">
        <p14:creationId xmlns:p14="http://schemas.microsoft.com/office/powerpoint/2010/main" val="227750793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a:t>
            </a:r>
            <a:r>
              <a:rPr kumimoji="1" lang="en-US" altLang="ja-JP" sz="1400" dirty="0">
                <a:solidFill>
                  <a:schemeClr val="tx1">
                    <a:lumMod val="75000"/>
                    <a:lumOff val="25000"/>
                  </a:schemeClr>
                </a:solidFill>
              </a:rPr>
              <a:t>Introduction/Warm-up</a:t>
            </a:r>
          </a:p>
        </p:txBody>
      </p:sp>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Warm-up</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pic>
        <p:nvPicPr>
          <p:cNvPr id="2" name="図 1">
            <a:hlinkClick r:id="rId2" action="ppaction://hlinksldjump"/>
            <a:extLst>
              <a:ext uri="{FF2B5EF4-FFF2-40B4-BE49-F238E27FC236}">
                <a16:creationId xmlns:a16="http://schemas.microsoft.com/office/drawing/2014/main" id="{DB46CB84-25EB-96CA-7149-C186E2A13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537986563"/>
      </p:ext>
    </p:extLst>
  </p:cSld>
  <p:clrMapOvr>
    <a:masterClrMapping/>
  </p:clrMapOvr>
  <p:transition advClick="0">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effectLst/>
                <a:cs typeface="Times New Roman" panose="02020603050405020304" pitchFamily="18" charset="0"/>
              </a:rPr>
              <a:t>But can we always translate a phrase correctly into another language?</a:t>
            </a:r>
            <a:endParaRPr lang="en-US" altLang="ja-JP" sz="3600" kern="100" dirty="0">
              <a:solidFill>
                <a:schemeClr val="tx1">
                  <a:lumMod val="75000"/>
                  <a:lumOff val="25000"/>
                </a:schemeClr>
              </a:solidFill>
            </a:endParaRPr>
          </a:p>
        </p:txBody>
      </p:sp>
      <p:sp>
        <p:nvSpPr>
          <p:cNvPr id="9" name="正方形/長方形 8">
            <a:extLst>
              <a:ext uri="{FF2B5EF4-FFF2-40B4-BE49-F238E27FC236}">
                <a16:creationId xmlns:a16="http://schemas.microsoft.com/office/drawing/2014/main" id="{333C1EE5-C484-61C5-01E6-707F03DEE10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4" name="図 3">
            <a:hlinkClick r:id="rId4" action="ppaction://hlinksldjump"/>
            <a:extLst>
              <a:ext uri="{FF2B5EF4-FFF2-40B4-BE49-F238E27FC236}">
                <a16:creationId xmlns:a16="http://schemas.microsoft.com/office/drawing/2014/main" id="{32C8376B-CE4C-7978-A5A4-519EBC7C67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5" name="L01_P1_09">
            <a:hlinkClick r:id="" action="ppaction://media"/>
            <a:extLst>
              <a:ext uri="{FF2B5EF4-FFF2-40B4-BE49-F238E27FC236}">
                <a16:creationId xmlns:a16="http://schemas.microsoft.com/office/drawing/2014/main" id="{AAA2E1B0-8BA9-C9E3-D297-2A42A8D581A3}"/>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6000" y="6113863"/>
            <a:ext cx="540000" cy="546137"/>
          </a:xfrm>
          <a:prstGeom prst="rect">
            <a:avLst/>
          </a:prstGeom>
        </p:spPr>
      </p:pic>
    </p:spTree>
    <p:extLst>
      <p:ext uri="{BB962C8B-B14F-4D97-AF65-F5344CB8AC3E}">
        <p14:creationId xmlns:p14="http://schemas.microsoft.com/office/powerpoint/2010/main" val="145126679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5999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Let’s take a look at a common Japanese phrase “</a:t>
            </a:r>
            <a:r>
              <a:rPr lang="en-US" altLang="ja-JP" sz="3600" i="1" dirty="0" err="1">
                <a:solidFill>
                  <a:schemeClr val="tx1">
                    <a:lumMod val="75000"/>
                    <a:lumOff val="25000"/>
                  </a:schemeClr>
                </a:solidFill>
                <a:cs typeface="Times New Roman" panose="02020603050405020304" pitchFamily="18" charset="0"/>
              </a:rPr>
              <a:t>Sumimasen</a:t>
            </a:r>
            <a:r>
              <a:rPr lang="en-US" altLang="ja-JP" sz="3600" dirty="0">
                <a:solidFill>
                  <a:schemeClr val="tx1">
                    <a:lumMod val="75000"/>
                    <a:lumOff val="25000"/>
                  </a:schemeClr>
                </a:solidFill>
                <a:cs typeface="Times New Roman" panose="02020603050405020304" pitchFamily="18" charset="0"/>
              </a:rPr>
              <a:t>.”</a:t>
            </a:r>
            <a:endParaRPr lang="en-US" altLang="ja-JP" sz="3600" kern="100" dirty="0">
              <a:solidFill>
                <a:schemeClr val="tx1">
                  <a:lumMod val="75000"/>
                  <a:lumOff val="25000"/>
                </a:schemeClr>
              </a:solidFill>
            </a:endParaRPr>
          </a:p>
        </p:txBody>
      </p:sp>
      <p:sp>
        <p:nvSpPr>
          <p:cNvPr id="9" name="正方形/長方形 8">
            <a:extLst>
              <a:ext uri="{FF2B5EF4-FFF2-40B4-BE49-F238E27FC236}">
                <a16:creationId xmlns:a16="http://schemas.microsoft.com/office/drawing/2014/main" id="{281ADAF0-AB56-D990-2885-AEDB3EBF4F15}"/>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4" name="図 3">
            <a:hlinkClick r:id="rId4" action="ppaction://hlinksldjump"/>
            <a:extLst>
              <a:ext uri="{FF2B5EF4-FFF2-40B4-BE49-F238E27FC236}">
                <a16:creationId xmlns:a16="http://schemas.microsoft.com/office/drawing/2014/main" id="{44659967-B134-B7F7-2CFA-99F384A93A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5" name="L01_P1_10">
            <a:hlinkClick r:id="" action="ppaction://media"/>
            <a:extLst>
              <a:ext uri="{FF2B5EF4-FFF2-40B4-BE49-F238E27FC236}">
                <a16:creationId xmlns:a16="http://schemas.microsoft.com/office/drawing/2014/main" id="{9CFFBD1F-549D-B9E0-0686-2DC20EFE2F93}"/>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6000" y="6119999"/>
            <a:ext cx="540000" cy="546137"/>
          </a:xfrm>
          <a:prstGeom prst="rect">
            <a:avLst/>
          </a:prstGeom>
        </p:spPr>
      </p:pic>
    </p:spTree>
    <p:extLst>
      <p:ext uri="{BB962C8B-B14F-4D97-AF65-F5344CB8AC3E}">
        <p14:creationId xmlns:p14="http://schemas.microsoft.com/office/powerpoint/2010/main" val="260055608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Phrase</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pic>
        <p:nvPicPr>
          <p:cNvPr id="3" name="図 2">
            <a:hlinkClick r:id="rId2" action="ppaction://hlinksldjump"/>
            <a:extLst>
              <a:ext uri="{FF2B5EF4-FFF2-40B4-BE49-F238E27FC236}">
                <a16:creationId xmlns:a16="http://schemas.microsoft.com/office/drawing/2014/main" id="{6DE9CBFE-39E6-2446-206F-F40DABDBC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057064150"/>
      </p:ext>
    </p:extLst>
  </p:cSld>
  <p:clrMapOvr>
    <a:masterClrMapping/>
  </p:clrMapOvr>
  <p:transition advClick="0">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626400"/>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“Hello, </a:t>
            </a:r>
          </a:p>
          <a:p>
            <a:pPr>
              <a:lnSpc>
                <a:spcPct val="120000"/>
              </a:lnSpc>
            </a:pPr>
            <a:endPar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it’s nice to see you.”</a:t>
            </a:r>
          </a:p>
        </p:txBody>
      </p:sp>
      <p:sp>
        <p:nvSpPr>
          <p:cNvPr id="5" name="正方形/長方形 4">
            <a:extLst>
              <a:ext uri="{FF2B5EF4-FFF2-40B4-BE49-F238E27FC236}">
                <a16:creationId xmlns:a16="http://schemas.microsoft.com/office/drawing/2014/main" id="{C92A0BF0-AD8B-CDC0-B735-52564151604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7" name="テキスト プレースホルダー 2">
            <a:extLst>
              <a:ext uri="{FF2B5EF4-FFF2-40B4-BE49-F238E27FC236}">
                <a16:creationId xmlns:a16="http://schemas.microsoft.com/office/drawing/2014/main" id="{BBFC5BFC-4ED3-9942-C533-567542A4D644}"/>
              </a:ext>
            </a:extLst>
          </p:cNvPr>
          <p:cNvSpPr txBox="1">
            <a:spLocks/>
          </p:cNvSpPr>
          <p:nvPr/>
        </p:nvSpPr>
        <p:spPr>
          <a:xfrm flipH="1">
            <a:off x="1896232" y="409210"/>
            <a:ext cx="540000"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0" name="テキスト プレースホルダー 2">
            <a:extLst>
              <a:ext uri="{FF2B5EF4-FFF2-40B4-BE49-F238E27FC236}">
                <a16:creationId xmlns:a16="http://schemas.microsoft.com/office/drawing/2014/main" id="{A2B0B40B-6BC2-5AE6-4014-431C2E22258C}"/>
              </a:ext>
            </a:extLst>
          </p:cNvPr>
          <p:cNvSpPr txBox="1">
            <a:spLocks/>
          </p:cNvSpPr>
          <p:nvPr/>
        </p:nvSpPr>
        <p:spPr>
          <a:xfrm>
            <a:off x="336000" y="1019302"/>
            <a:ext cx="4588607"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「こんにちは</a:t>
            </a:r>
            <a:endParaRPr lang="en-US" altLang="ja-JP" sz="2400" kern="100" dirty="0">
              <a:solidFill>
                <a:schemeClr val="tx1">
                  <a:lumMod val="75000"/>
                  <a:lumOff val="25000"/>
                </a:schemeClr>
              </a:solidFill>
              <a:effectLst/>
            </a:endParaRPr>
          </a:p>
        </p:txBody>
      </p:sp>
      <p:pic>
        <p:nvPicPr>
          <p:cNvPr id="3" name="図 2">
            <a:hlinkClick r:id="rId4" action="ppaction://hlinksldjump"/>
            <a:extLst>
              <a:ext uri="{FF2B5EF4-FFF2-40B4-BE49-F238E27FC236}">
                <a16:creationId xmlns:a16="http://schemas.microsoft.com/office/drawing/2014/main" id="{C2693B53-7877-6AC8-630B-9D235BF810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2" name="図 11">
            <a:extLst>
              <a:ext uri="{FF2B5EF4-FFF2-40B4-BE49-F238E27FC236}">
                <a16:creationId xmlns:a16="http://schemas.microsoft.com/office/drawing/2014/main" id="{1D1E760B-2BA6-8CF1-67BE-28A5F9A787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14" name="図 13">
            <a:extLst>
              <a:ext uri="{FF2B5EF4-FFF2-40B4-BE49-F238E27FC236}">
                <a16:creationId xmlns:a16="http://schemas.microsoft.com/office/drawing/2014/main" id="{EF02A849-920D-AF20-15A7-84FC373943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pic>
        <p:nvPicPr>
          <p:cNvPr id="2" name="L01_P1_Ph_01">
            <a:hlinkClick r:id="" action="ppaction://media"/>
            <a:extLst>
              <a:ext uri="{FF2B5EF4-FFF2-40B4-BE49-F238E27FC236}">
                <a16:creationId xmlns:a16="http://schemas.microsoft.com/office/drawing/2014/main" id="{E686C998-D909-DEFD-439E-7742E5AF077F}"/>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4" name="テキスト プレースホルダー 2">
            <a:extLst>
              <a:ext uri="{FF2B5EF4-FFF2-40B4-BE49-F238E27FC236}">
                <a16:creationId xmlns:a16="http://schemas.microsoft.com/office/drawing/2014/main" id="{9D475541-D018-B812-5899-CA459793FA05}"/>
              </a:ext>
            </a:extLst>
          </p:cNvPr>
          <p:cNvSpPr txBox="1">
            <a:spLocks/>
          </p:cNvSpPr>
          <p:nvPr/>
        </p:nvSpPr>
        <p:spPr>
          <a:xfrm>
            <a:off x="336000" y="2349195"/>
            <a:ext cx="4588607"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はじめまして」</a:t>
            </a:r>
            <a:endParaRPr lang="en-US" altLang="ja-JP" sz="2400" kern="100" dirty="0">
              <a:solidFill>
                <a:schemeClr val="tx1">
                  <a:lumMod val="75000"/>
                  <a:lumOff val="25000"/>
                </a:schemeClr>
              </a:solidFill>
              <a:effectLst/>
            </a:endParaRPr>
          </a:p>
        </p:txBody>
      </p:sp>
    </p:spTree>
    <p:extLst>
      <p:ext uri="{BB962C8B-B14F-4D97-AF65-F5344CB8AC3E}">
        <p14:creationId xmlns:p14="http://schemas.microsoft.com/office/powerpoint/2010/main" val="266736701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bldLst>
      <p:bldP spid="7" grpId="0" build="allAtOnce"/>
      <p:bldP spid="10" grpId="0" build="allAtOnce"/>
      <p:bldP spid="4" grpId="0" build="allAtOnce"/>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9125" y="360000"/>
            <a:ext cx="11520000" cy="5760000"/>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“Good morning, </a:t>
            </a:r>
          </a:p>
          <a:p>
            <a:pPr>
              <a:lnSpc>
                <a:spcPct val="120000"/>
              </a:lnSpc>
            </a:pPr>
            <a:endPar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how are you?”</a:t>
            </a:r>
          </a:p>
        </p:txBody>
      </p:sp>
      <p:sp>
        <p:nvSpPr>
          <p:cNvPr id="5" name="正方形/長方形 4">
            <a:extLst>
              <a:ext uri="{FF2B5EF4-FFF2-40B4-BE49-F238E27FC236}">
                <a16:creationId xmlns:a16="http://schemas.microsoft.com/office/drawing/2014/main" id="{EE37148E-62A2-C7BD-88A9-A6CA97B3979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7" name="テキスト プレースホルダー 2">
            <a:extLst>
              <a:ext uri="{FF2B5EF4-FFF2-40B4-BE49-F238E27FC236}">
                <a16:creationId xmlns:a16="http://schemas.microsoft.com/office/drawing/2014/main" id="{15F7EF18-175F-C863-A66C-69DEB5A1A3DC}"/>
              </a:ext>
            </a:extLst>
          </p:cNvPr>
          <p:cNvSpPr txBox="1">
            <a:spLocks/>
          </p:cNvSpPr>
          <p:nvPr/>
        </p:nvSpPr>
        <p:spPr>
          <a:xfrm flipH="1">
            <a:off x="3928330" y="329793"/>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0" name="テキスト プレースホルダー 2">
            <a:extLst>
              <a:ext uri="{FF2B5EF4-FFF2-40B4-BE49-F238E27FC236}">
                <a16:creationId xmlns:a16="http://schemas.microsoft.com/office/drawing/2014/main" id="{66FD30E5-89AA-192A-B6F6-6D45732B46BF}"/>
              </a:ext>
            </a:extLst>
          </p:cNvPr>
          <p:cNvSpPr txBox="1">
            <a:spLocks/>
          </p:cNvSpPr>
          <p:nvPr/>
        </p:nvSpPr>
        <p:spPr>
          <a:xfrm>
            <a:off x="339125" y="2343561"/>
            <a:ext cx="8598775"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元気</a:t>
            </a:r>
            <a:r>
              <a:rPr lang="en-US" altLang="ja-JP" sz="2400" kern="100" dirty="0">
                <a:solidFill>
                  <a:schemeClr val="tx1">
                    <a:lumMod val="75000"/>
                    <a:lumOff val="25000"/>
                  </a:schemeClr>
                </a:solidFill>
                <a:effectLst/>
              </a:rPr>
              <a:t>?</a:t>
            </a:r>
            <a:r>
              <a:rPr lang="ja-JP" altLang="en-US" sz="2400" kern="100" dirty="0">
                <a:solidFill>
                  <a:schemeClr val="tx1">
                    <a:lumMod val="75000"/>
                    <a:lumOff val="25000"/>
                  </a:schemeClr>
                </a:solidFill>
                <a:effectLst/>
              </a:rPr>
              <a:t>」</a:t>
            </a:r>
            <a:endParaRPr lang="en-US" altLang="ja-JP" sz="2400" kern="100" dirty="0">
              <a:solidFill>
                <a:schemeClr val="tx1">
                  <a:lumMod val="75000"/>
                  <a:lumOff val="25000"/>
                </a:schemeClr>
              </a:solidFill>
              <a:effectLst/>
            </a:endParaRPr>
          </a:p>
        </p:txBody>
      </p:sp>
      <p:pic>
        <p:nvPicPr>
          <p:cNvPr id="3" name="図 2">
            <a:hlinkClick r:id="rId4" action="ppaction://hlinksldjump"/>
            <a:extLst>
              <a:ext uri="{FF2B5EF4-FFF2-40B4-BE49-F238E27FC236}">
                <a16:creationId xmlns:a16="http://schemas.microsoft.com/office/drawing/2014/main" id="{BAAE1AA9-53A1-6ABC-76A7-CA533548A2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1" name="図 10">
            <a:extLst>
              <a:ext uri="{FF2B5EF4-FFF2-40B4-BE49-F238E27FC236}">
                <a16:creationId xmlns:a16="http://schemas.microsoft.com/office/drawing/2014/main" id="{5E4469BE-BE9A-C5C8-9AF7-AD1AE23CC9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12" name="図 11">
            <a:extLst>
              <a:ext uri="{FF2B5EF4-FFF2-40B4-BE49-F238E27FC236}">
                <a16:creationId xmlns:a16="http://schemas.microsoft.com/office/drawing/2014/main" id="{70AB6785-3D67-4A14-2AB0-2B364778C5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pic>
        <p:nvPicPr>
          <p:cNvPr id="2" name="L01_P1_Ph_02">
            <a:hlinkClick r:id="" action="ppaction://media"/>
            <a:extLst>
              <a:ext uri="{FF2B5EF4-FFF2-40B4-BE49-F238E27FC236}">
                <a16:creationId xmlns:a16="http://schemas.microsoft.com/office/drawing/2014/main" id="{47EC816A-9E62-EDC8-C56E-89E286149EC4}"/>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p:blipFill>
        <p:spPr>
          <a:xfrm>
            <a:off x="5829269" y="6119999"/>
            <a:ext cx="540001" cy="540001"/>
          </a:xfrm>
          <a:prstGeom prst="rect">
            <a:avLst/>
          </a:prstGeom>
        </p:spPr>
      </p:pic>
      <p:sp>
        <p:nvSpPr>
          <p:cNvPr id="4" name="テキスト プレースホルダー 2">
            <a:extLst>
              <a:ext uri="{FF2B5EF4-FFF2-40B4-BE49-F238E27FC236}">
                <a16:creationId xmlns:a16="http://schemas.microsoft.com/office/drawing/2014/main" id="{5A9B536A-077C-8A34-8ACC-B2CF734DCF87}"/>
              </a:ext>
            </a:extLst>
          </p:cNvPr>
          <p:cNvSpPr txBox="1">
            <a:spLocks/>
          </p:cNvSpPr>
          <p:nvPr/>
        </p:nvSpPr>
        <p:spPr>
          <a:xfrm>
            <a:off x="488398" y="1184691"/>
            <a:ext cx="8598775"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「おはよう</a:t>
            </a:r>
            <a:endParaRPr lang="en-US" altLang="ja-JP" sz="2400" kern="100" dirty="0">
              <a:solidFill>
                <a:schemeClr val="tx1">
                  <a:lumMod val="75000"/>
                  <a:lumOff val="25000"/>
                </a:schemeClr>
              </a:solidFill>
              <a:effectLst/>
            </a:endParaRPr>
          </a:p>
        </p:txBody>
      </p:sp>
    </p:spTree>
    <p:extLst>
      <p:ext uri="{BB962C8B-B14F-4D97-AF65-F5344CB8AC3E}">
        <p14:creationId xmlns:p14="http://schemas.microsoft.com/office/powerpoint/2010/main" val="203630974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7" grpId="0" build="allAtOnce"/>
      <p:bldP spid="10" grpId="0" build="allAtOnce"/>
      <p:bldP spid="4" grpId="0" build="allAtOnce"/>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59999"/>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“What’s new?”</a:t>
            </a:r>
          </a:p>
        </p:txBody>
      </p:sp>
      <p:sp>
        <p:nvSpPr>
          <p:cNvPr id="5" name="正方形/長方形 4">
            <a:extLst>
              <a:ext uri="{FF2B5EF4-FFF2-40B4-BE49-F238E27FC236}">
                <a16:creationId xmlns:a16="http://schemas.microsoft.com/office/drawing/2014/main" id="{D8801F2E-3364-FB77-9107-EDA46CBCEB56}"/>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10" name="テキスト プレースホルダー 2">
            <a:extLst>
              <a:ext uri="{FF2B5EF4-FFF2-40B4-BE49-F238E27FC236}">
                <a16:creationId xmlns:a16="http://schemas.microsoft.com/office/drawing/2014/main" id="{F9D64BE1-D980-0B3C-58B4-6ECE5A815A9F}"/>
              </a:ext>
            </a:extLst>
          </p:cNvPr>
          <p:cNvSpPr txBox="1">
            <a:spLocks/>
          </p:cNvSpPr>
          <p:nvPr/>
        </p:nvSpPr>
        <p:spPr>
          <a:xfrm>
            <a:off x="336000" y="985659"/>
            <a:ext cx="2033511"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「最近どう？」</a:t>
            </a:r>
            <a:endParaRPr lang="en-US" altLang="ja-JP" sz="2400" kern="100" dirty="0">
              <a:solidFill>
                <a:schemeClr val="tx1">
                  <a:lumMod val="75000"/>
                  <a:lumOff val="25000"/>
                </a:schemeClr>
              </a:solidFill>
              <a:effectLst/>
            </a:endParaRPr>
          </a:p>
        </p:txBody>
      </p:sp>
      <p:pic>
        <p:nvPicPr>
          <p:cNvPr id="3" name="図 2">
            <a:hlinkClick r:id="rId4" action="ppaction://hlinksldjump"/>
            <a:extLst>
              <a:ext uri="{FF2B5EF4-FFF2-40B4-BE49-F238E27FC236}">
                <a16:creationId xmlns:a16="http://schemas.microsoft.com/office/drawing/2014/main" id="{D4CB5DC8-2C90-C7D9-3EB4-181581FCCF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7" name="図 6">
            <a:extLst>
              <a:ext uri="{FF2B5EF4-FFF2-40B4-BE49-F238E27FC236}">
                <a16:creationId xmlns:a16="http://schemas.microsoft.com/office/drawing/2014/main" id="{5435C78B-CAF0-C52F-E72C-0C1EE69978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2" name="L01_P1_Ph_03">
            <a:hlinkClick r:id="" action="ppaction://media"/>
            <a:extLst>
              <a:ext uri="{FF2B5EF4-FFF2-40B4-BE49-F238E27FC236}">
                <a16:creationId xmlns:a16="http://schemas.microsoft.com/office/drawing/2014/main" id="{7BB836D7-0D8B-C4C3-2494-9A5DC1AEE5A3}"/>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Tree>
    <p:extLst>
      <p:ext uri="{BB962C8B-B14F-4D97-AF65-F5344CB8AC3E}">
        <p14:creationId xmlns:p14="http://schemas.microsoft.com/office/powerpoint/2010/main" val="239987434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0" grpId="0" build="allAtOnce"/>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60000"/>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You exchange greetings </a:t>
            </a:r>
          </a:p>
          <a:p>
            <a:pPr>
              <a:lnSpc>
                <a:spcPct val="120000"/>
              </a:lnSpc>
            </a:pPr>
            <a:endPar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with other people </a:t>
            </a:r>
            <a:r>
              <a:rPr lang="ja-JP" altLang="en-US"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a:t>
            </a:r>
            <a:endPar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nSpc>
                <a:spcPct val="120000"/>
              </a:lnSpc>
            </a:pPr>
            <a:endPar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every day,</a:t>
            </a:r>
          </a:p>
          <a:p>
            <a:pPr>
              <a:lnSpc>
                <a:spcPct val="120000"/>
              </a:lnSpc>
            </a:pPr>
            <a:endPar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don’t you?</a:t>
            </a:r>
          </a:p>
        </p:txBody>
      </p:sp>
      <p:sp>
        <p:nvSpPr>
          <p:cNvPr id="5" name="正方形/長方形 4">
            <a:extLst>
              <a:ext uri="{FF2B5EF4-FFF2-40B4-BE49-F238E27FC236}">
                <a16:creationId xmlns:a16="http://schemas.microsoft.com/office/drawing/2014/main" id="{650A70B8-5756-8368-1BB8-0F2ADDF44136}"/>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7" name="テキスト プレースホルダー 2">
            <a:extLst>
              <a:ext uri="{FF2B5EF4-FFF2-40B4-BE49-F238E27FC236}">
                <a16:creationId xmlns:a16="http://schemas.microsoft.com/office/drawing/2014/main" id="{863F509A-928B-674D-DF81-5E8148835F60}"/>
              </a:ext>
            </a:extLst>
          </p:cNvPr>
          <p:cNvSpPr txBox="1">
            <a:spLocks/>
          </p:cNvSpPr>
          <p:nvPr/>
        </p:nvSpPr>
        <p:spPr>
          <a:xfrm flipH="1">
            <a:off x="5837831" y="315552"/>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0" name="テキスト プレースホルダー 2">
            <a:extLst>
              <a:ext uri="{FF2B5EF4-FFF2-40B4-BE49-F238E27FC236}">
                <a16:creationId xmlns:a16="http://schemas.microsoft.com/office/drawing/2014/main" id="{E67BCB3A-3B8F-0F40-0CE9-8C2F0879A3F9}"/>
              </a:ext>
            </a:extLst>
          </p:cNvPr>
          <p:cNvSpPr txBox="1">
            <a:spLocks/>
          </p:cNvSpPr>
          <p:nvPr/>
        </p:nvSpPr>
        <p:spPr>
          <a:xfrm>
            <a:off x="336000" y="986463"/>
            <a:ext cx="10729790"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あなたはあいさつをかわします 　　　　　　　　　　　　</a:t>
            </a:r>
            <a:endParaRPr lang="en-US" altLang="ja-JP" sz="2400" kern="100" dirty="0">
              <a:solidFill>
                <a:schemeClr val="tx1">
                  <a:lumMod val="75000"/>
                  <a:lumOff val="25000"/>
                </a:schemeClr>
              </a:solidFill>
              <a:effectLst/>
            </a:endParaRPr>
          </a:p>
        </p:txBody>
      </p:sp>
      <p:pic>
        <p:nvPicPr>
          <p:cNvPr id="3" name="図 2">
            <a:hlinkClick r:id="rId4" action="ppaction://hlinksldjump"/>
            <a:extLst>
              <a:ext uri="{FF2B5EF4-FFF2-40B4-BE49-F238E27FC236}">
                <a16:creationId xmlns:a16="http://schemas.microsoft.com/office/drawing/2014/main" id="{7EB53E38-233A-81F4-C5D3-2CFB775C7B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1" name="図 10">
            <a:extLst>
              <a:ext uri="{FF2B5EF4-FFF2-40B4-BE49-F238E27FC236}">
                <a16:creationId xmlns:a16="http://schemas.microsoft.com/office/drawing/2014/main" id="{284966E2-59AB-C24A-BE45-820070369A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12" name="図 11">
            <a:extLst>
              <a:ext uri="{FF2B5EF4-FFF2-40B4-BE49-F238E27FC236}">
                <a16:creationId xmlns:a16="http://schemas.microsoft.com/office/drawing/2014/main" id="{C494365E-3D9B-E452-545A-19A0BA0627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sp>
        <p:nvSpPr>
          <p:cNvPr id="2" name="テキスト プレースホルダー 2">
            <a:extLst>
              <a:ext uri="{FF2B5EF4-FFF2-40B4-BE49-F238E27FC236}">
                <a16:creationId xmlns:a16="http://schemas.microsoft.com/office/drawing/2014/main" id="{236C9203-4FA4-4EE7-5DDE-1556BC34D96E}"/>
              </a:ext>
            </a:extLst>
          </p:cNvPr>
          <p:cNvSpPr txBox="1">
            <a:spLocks/>
          </p:cNvSpPr>
          <p:nvPr/>
        </p:nvSpPr>
        <p:spPr>
          <a:xfrm flipH="1">
            <a:off x="2699857" y="2981763"/>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8" name="テキスト プレースホルダー 2">
            <a:extLst>
              <a:ext uri="{FF2B5EF4-FFF2-40B4-BE49-F238E27FC236}">
                <a16:creationId xmlns:a16="http://schemas.microsoft.com/office/drawing/2014/main" id="{0CDEB31D-8096-2CF7-F989-520EBFA8B08A}"/>
              </a:ext>
            </a:extLst>
          </p:cNvPr>
          <p:cNvSpPr txBox="1">
            <a:spLocks/>
          </p:cNvSpPr>
          <p:nvPr/>
        </p:nvSpPr>
        <p:spPr>
          <a:xfrm flipH="1">
            <a:off x="4372364" y="1629198"/>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9" name="テキスト プレースホルダー 2">
            <a:extLst>
              <a:ext uri="{FF2B5EF4-FFF2-40B4-BE49-F238E27FC236}">
                <a16:creationId xmlns:a16="http://schemas.microsoft.com/office/drawing/2014/main" id="{D12F13EA-DCE0-F9F3-C78F-FD18237BBF5D}"/>
              </a:ext>
            </a:extLst>
          </p:cNvPr>
          <p:cNvSpPr txBox="1">
            <a:spLocks/>
          </p:cNvSpPr>
          <p:nvPr/>
        </p:nvSpPr>
        <p:spPr>
          <a:xfrm>
            <a:off x="336000" y="2291805"/>
            <a:ext cx="522397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ほかの人たちと</a:t>
            </a:r>
            <a:endParaRPr lang="en-US" altLang="ja-JP" sz="2400" kern="100" dirty="0">
              <a:solidFill>
                <a:schemeClr val="tx1">
                  <a:lumMod val="75000"/>
                  <a:lumOff val="25000"/>
                </a:schemeClr>
              </a:solidFill>
              <a:effectLst/>
            </a:endParaRPr>
          </a:p>
        </p:txBody>
      </p:sp>
      <p:pic>
        <p:nvPicPr>
          <p:cNvPr id="13" name="L01_P1_Ph_04">
            <a:hlinkClick r:id="" action="ppaction://media"/>
            <a:extLst>
              <a:ext uri="{FF2B5EF4-FFF2-40B4-BE49-F238E27FC236}">
                <a16:creationId xmlns:a16="http://schemas.microsoft.com/office/drawing/2014/main" id="{FA3A4A51-7DAE-C900-34C7-2F118CEAE2BD}"/>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p:blipFill>
        <p:spPr>
          <a:xfrm>
            <a:off x="5824630" y="6118630"/>
            <a:ext cx="542740" cy="542740"/>
          </a:xfrm>
          <a:prstGeom prst="rect">
            <a:avLst/>
          </a:prstGeom>
        </p:spPr>
      </p:pic>
      <p:sp>
        <p:nvSpPr>
          <p:cNvPr id="4" name="テキスト プレースホルダー 2">
            <a:extLst>
              <a:ext uri="{FF2B5EF4-FFF2-40B4-BE49-F238E27FC236}">
                <a16:creationId xmlns:a16="http://schemas.microsoft.com/office/drawing/2014/main" id="{C57662F4-B881-6021-1AC4-66259FC7B636}"/>
              </a:ext>
            </a:extLst>
          </p:cNvPr>
          <p:cNvSpPr txBox="1">
            <a:spLocks/>
          </p:cNvSpPr>
          <p:nvPr/>
        </p:nvSpPr>
        <p:spPr>
          <a:xfrm>
            <a:off x="336000" y="4995207"/>
            <a:ext cx="522397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そうですね</a:t>
            </a:r>
            <a:endParaRPr lang="en-US" altLang="ja-JP" sz="2400" kern="100" dirty="0">
              <a:solidFill>
                <a:schemeClr val="tx1">
                  <a:lumMod val="75000"/>
                  <a:lumOff val="25000"/>
                </a:schemeClr>
              </a:solidFill>
              <a:effectLst/>
            </a:endParaRPr>
          </a:p>
        </p:txBody>
      </p:sp>
      <p:sp>
        <p:nvSpPr>
          <p:cNvPr id="14" name="テキスト プレースホルダー 2">
            <a:extLst>
              <a:ext uri="{FF2B5EF4-FFF2-40B4-BE49-F238E27FC236}">
                <a16:creationId xmlns:a16="http://schemas.microsoft.com/office/drawing/2014/main" id="{1E3FA9C0-69DF-7971-B444-60585A5D3C1E}"/>
              </a:ext>
            </a:extLst>
          </p:cNvPr>
          <p:cNvSpPr txBox="1">
            <a:spLocks/>
          </p:cNvSpPr>
          <p:nvPr/>
        </p:nvSpPr>
        <p:spPr>
          <a:xfrm>
            <a:off x="336000" y="3673458"/>
            <a:ext cx="522397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毎日</a:t>
            </a:r>
            <a:endParaRPr lang="en-US" altLang="ja-JP" sz="2400" kern="100" dirty="0">
              <a:solidFill>
                <a:schemeClr val="tx1">
                  <a:lumMod val="75000"/>
                  <a:lumOff val="25000"/>
                </a:schemeClr>
              </a:solidFill>
              <a:effectLst/>
            </a:endParaRPr>
          </a:p>
        </p:txBody>
      </p:sp>
    </p:spTree>
    <p:extLst>
      <p:ext uri="{BB962C8B-B14F-4D97-AF65-F5344CB8AC3E}">
        <p14:creationId xmlns:p14="http://schemas.microsoft.com/office/powerpoint/2010/main" val="39650291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5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2">
                                            <p:txEl>
                                              <p:pRg st="0" end="0"/>
                                            </p:txEl>
                                          </p:spTgt>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9">
                                            <p:txEl>
                                              <p:pRg st="0" end="0"/>
                                            </p:txEl>
                                          </p:spTgt>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14">
                                            <p:txEl>
                                              <p:pRg st="0" end="0"/>
                                            </p:txEl>
                                          </p:spTgt>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audio>
              <p:cMediaNode vol="80000">
                <p:cTn id="45" fill="hold" display="0">
                  <p:stCondLst>
                    <p:cond delay="indefinite"/>
                  </p:stCondLst>
                  <p:endCondLst>
                    <p:cond evt="onStopAudio" delay="0">
                      <p:tgtEl>
                        <p:sldTgt/>
                      </p:tgtEl>
                    </p:cond>
                  </p:endCondLst>
                </p:cTn>
                <p:tgtEl>
                  <p:spTgt spid="13"/>
                </p:tgtEl>
              </p:cMediaNode>
            </p:audio>
          </p:childTnLst>
        </p:cTn>
      </p:par>
    </p:tnLst>
    <p:bldLst>
      <p:bldP spid="7" grpId="0" build="allAtOnce"/>
      <p:bldP spid="10" grpId="0" build="allAtOnce"/>
      <p:bldP spid="2" grpId="0" build="allAtOnce"/>
      <p:bldP spid="8" grpId="0" build="allAtOnce"/>
      <p:bldP spid="9" grpId="0" build="allAtOnce"/>
      <p:bldP spid="4" grpId="0" build="allAtOnce"/>
      <p:bldP spid="14" grpId="0" build="allAtOnce"/>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60000"/>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Greetings are the first step </a:t>
            </a:r>
          </a:p>
          <a:p>
            <a:pPr>
              <a:lnSpc>
                <a:spcPct val="120000"/>
              </a:lnSpc>
            </a:pPr>
            <a:endPar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in good</a:t>
            </a:r>
            <a:r>
              <a:rPr lang="ja-JP" altLang="en-US"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a:t>
            </a: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communication.</a:t>
            </a:r>
          </a:p>
        </p:txBody>
      </p:sp>
      <p:sp>
        <p:nvSpPr>
          <p:cNvPr id="5" name="正方形/長方形 4">
            <a:extLst>
              <a:ext uri="{FF2B5EF4-FFF2-40B4-BE49-F238E27FC236}">
                <a16:creationId xmlns:a16="http://schemas.microsoft.com/office/drawing/2014/main" id="{650A70B8-5756-8368-1BB8-0F2ADDF44136}"/>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7" name="テキスト プレースホルダー 2">
            <a:extLst>
              <a:ext uri="{FF2B5EF4-FFF2-40B4-BE49-F238E27FC236}">
                <a16:creationId xmlns:a16="http://schemas.microsoft.com/office/drawing/2014/main" id="{863F509A-928B-674D-DF81-5E8148835F60}"/>
              </a:ext>
            </a:extLst>
          </p:cNvPr>
          <p:cNvSpPr txBox="1">
            <a:spLocks/>
          </p:cNvSpPr>
          <p:nvPr/>
        </p:nvSpPr>
        <p:spPr>
          <a:xfrm flipH="1">
            <a:off x="6713018" y="315552"/>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0" name="テキスト プレースホルダー 2">
            <a:extLst>
              <a:ext uri="{FF2B5EF4-FFF2-40B4-BE49-F238E27FC236}">
                <a16:creationId xmlns:a16="http://schemas.microsoft.com/office/drawing/2014/main" id="{E67BCB3A-3B8F-0F40-0CE9-8C2F0879A3F9}"/>
              </a:ext>
            </a:extLst>
          </p:cNvPr>
          <p:cNvSpPr txBox="1">
            <a:spLocks/>
          </p:cNvSpPr>
          <p:nvPr/>
        </p:nvSpPr>
        <p:spPr>
          <a:xfrm>
            <a:off x="336000" y="986463"/>
            <a:ext cx="10729790"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ja-JP" sz="2400" dirty="0">
                <a:effectLst/>
              </a:rPr>
              <a:t>あいさつは第一歩です</a:t>
            </a:r>
            <a:r>
              <a:rPr lang="en-US" altLang="ja-JP" sz="2400" dirty="0">
                <a:effectLst/>
              </a:rPr>
              <a:t> </a:t>
            </a:r>
            <a:r>
              <a:rPr lang="ja-JP" altLang="en-US" sz="2400" dirty="0">
                <a:effectLst/>
              </a:rPr>
              <a:t>　　　　　　　　　　　　　　　　　　　　　　</a:t>
            </a:r>
            <a:endParaRPr lang="en-US" altLang="ja-JP" sz="3200" kern="100" dirty="0">
              <a:solidFill>
                <a:schemeClr val="tx1">
                  <a:lumMod val="75000"/>
                  <a:lumOff val="25000"/>
                </a:schemeClr>
              </a:solidFill>
              <a:effectLst/>
            </a:endParaRPr>
          </a:p>
        </p:txBody>
      </p:sp>
      <p:pic>
        <p:nvPicPr>
          <p:cNvPr id="3" name="図 2">
            <a:hlinkClick r:id="rId4" action="ppaction://hlinksldjump"/>
            <a:extLst>
              <a:ext uri="{FF2B5EF4-FFF2-40B4-BE49-F238E27FC236}">
                <a16:creationId xmlns:a16="http://schemas.microsoft.com/office/drawing/2014/main" id="{7EB53E38-233A-81F4-C5D3-2CFB775C7B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1" name="図 10">
            <a:extLst>
              <a:ext uri="{FF2B5EF4-FFF2-40B4-BE49-F238E27FC236}">
                <a16:creationId xmlns:a16="http://schemas.microsoft.com/office/drawing/2014/main" id="{284966E2-59AB-C24A-BE45-820070369A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12" name="図 11">
            <a:extLst>
              <a:ext uri="{FF2B5EF4-FFF2-40B4-BE49-F238E27FC236}">
                <a16:creationId xmlns:a16="http://schemas.microsoft.com/office/drawing/2014/main" id="{C494365E-3D9B-E452-545A-19A0BA0627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sp>
        <p:nvSpPr>
          <p:cNvPr id="9" name="テキスト プレースホルダー 2">
            <a:extLst>
              <a:ext uri="{FF2B5EF4-FFF2-40B4-BE49-F238E27FC236}">
                <a16:creationId xmlns:a16="http://schemas.microsoft.com/office/drawing/2014/main" id="{D12F13EA-DCE0-F9F3-C78F-FD18237BBF5D}"/>
              </a:ext>
            </a:extLst>
          </p:cNvPr>
          <p:cNvSpPr txBox="1">
            <a:spLocks/>
          </p:cNvSpPr>
          <p:nvPr/>
        </p:nvSpPr>
        <p:spPr>
          <a:xfrm>
            <a:off x="336000" y="2299552"/>
            <a:ext cx="522397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ja-JP" sz="2400" dirty="0">
                <a:effectLst/>
              </a:rPr>
              <a:t>よいコミュニケーションにおける</a:t>
            </a:r>
            <a:endParaRPr lang="en-US" altLang="ja-JP" sz="2400" kern="100" dirty="0">
              <a:solidFill>
                <a:schemeClr val="tx1">
                  <a:lumMod val="75000"/>
                  <a:lumOff val="25000"/>
                </a:schemeClr>
              </a:solidFill>
              <a:effectLst/>
            </a:endParaRPr>
          </a:p>
        </p:txBody>
      </p:sp>
      <p:pic>
        <p:nvPicPr>
          <p:cNvPr id="13" name="L01_P1_Ph_05">
            <a:hlinkClick r:id="" action="ppaction://media"/>
            <a:extLst>
              <a:ext uri="{FF2B5EF4-FFF2-40B4-BE49-F238E27FC236}">
                <a16:creationId xmlns:a16="http://schemas.microsoft.com/office/drawing/2014/main" id="{7BE7D852-7D86-A199-2A1F-896E083E953F}"/>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p:blipFill>
        <p:spPr>
          <a:xfrm>
            <a:off x="5829269" y="6120000"/>
            <a:ext cx="540000" cy="540000"/>
          </a:xfrm>
          <a:prstGeom prst="rect">
            <a:avLst/>
          </a:prstGeom>
        </p:spPr>
      </p:pic>
    </p:spTree>
    <p:extLst>
      <p:ext uri="{BB962C8B-B14F-4D97-AF65-F5344CB8AC3E}">
        <p14:creationId xmlns:p14="http://schemas.microsoft.com/office/powerpoint/2010/main" val="257778003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9">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audio>
              <p:cMediaNode vol="80000">
                <p:cTn id="29" fill="hold" display="0">
                  <p:stCondLst>
                    <p:cond delay="indefinite"/>
                  </p:stCondLst>
                  <p:endCondLst>
                    <p:cond evt="onStopAudio" delay="0">
                      <p:tgtEl>
                        <p:sldTgt/>
                      </p:tgtEl>
                    </p:cond>
                  </p:endCondLst>
                </p:cTn>
                <p:tgtEl>
                  <p:spTgt spid="13"/>
                </p:tgtEl>
              </p:cMediaNode>
            </p:audio>
          </p:childTnLst>
        </p:cTn>
      </p:par>
    </p:tnLst>
    <p:bldLst>
      <p:bldP spid="7" grpId="0" build="allAtOnce"/>
      <p:bldP spid="10" grpId="0" build="allAtOnce"/>
      <p:bldP spid="9" grpId="0" build="allAtOnce"/>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724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rPr>
              <a:t>Not just greetings </a:t>
            </a:r>
          </a:p>
          <a:p>
            <a:pPr>
              <a:lnSpc>
                <a:spcPct val="120000"/>
              </a:lnSpc>
            </a:pPr>
            <a:endParaRPr lang="en-US" altLang="ja-JP" sz="3600" dirty="0">
              <a:solidFill>
                <a:schemeClr val="tx1">
                  <a:lumMod val="75000"/>
                  <a:lumOff val="25000"/>
                </a:schemeClr>
              </a:solidFill>
            </a:endParaRPr>
          </a:p>
          <a:p>
            <a:pPr>
              <a:lnSpc>
                <a:spcPct val="120000"/>
              </a:lnSpc>
            </a:pPr>
            <a:r>
              <a:rPr lang="en-US" altLang="ja-JP" sz="3600" dirty="0">
                <a:solidFill>
                  <a:schemeClr val="tx1">
                    <a:lumMod val="75000"/>
                    <a:lumOff val="25000"/>
                  </a:schemeClr>
                </a:solidFill>
              </a:rPr>
              <a:t>but also daily phrases,</a:t>
            </a:r>
          </a:p>
          <a:p>
            <a:pPr>
              <a:lnSpc>
                <a:spcPct val="120000"/>
              </a:lnSpc>
            </a:pPr>
            <a:endParaRPr lang="en-US" altLang="ja-JP" sz="3600" dirty="0">
              <a:solidFill>
                <a:schemeClr val="tx1">
                  <a:lumMod val="75000"/>
                  <a:lumOff val="25000"/>
                </a:schemeClr>
              </a:solidFill>
            </a:endParaRPr>
          </a:p>
          <a:p>
            <a:pPr>
              <a:lnSpc>
                <a:spcPct val="120000"/>
              </a:lnSpc>
            </a:pPr>
            <a:r>
              <a:rPr lang="en-US" altLang="ja-JP" sz="3600" spc="-100" dirty="0">
                <a:solidFill>
                  <a:schemeClr val="tx1">
                    <a:lumMod val="75000"/>
                    <a:lumOff val="25000"/>
                  </a:schemeClr>
                </a:solidFill>
              </a:rPr>
              <a:t>such as “Thank you,” “Excuse me,” and “I’m sorry,</a:t>
            </a:r>
          </a:p>
          <a:p>
            <a:pPr>
              <a:lnSpc>
                <a:spcPct val="120000"/>
              </a:lnSpc>
            </a:pPr>
            <a:endParaRPr lang="en-US" altLang="ja-JP" sz="3600" dirty="0">
              <a:solidFill>
                <a:schemeClr val="tx1">
                  <a:lumMod val="75000"/>
                  <a:lumOff val="25000"/>
                </a:schemeClr>
              </a:solidFill>
            </a:endParaRPr>
          </a:p>
          <a:p>
            <a:pPr>
              <a:lnSpc>
                <a:spcPct val="120000"/>
              </a:lnSpc>
            </a:pPr>
            <a:r>
              <a:rPr lang="en-US" altLang="ja-JP" sz="3600" dirty="0">
                <a:solidFill>
                  <a:schemeClr val="tx1">
                    <a:lumMod val="75000"/>
                    <a:lumOff val="25000"/>
                  </a:schemeClr>
                </a:solidFill>
              </a:rPr>
              <a:t>are essential.</a:t>
            </a:r>
            <a:endParaRPr lang="en-US" altLang="ja-JP" sz="3600" kern="100" dirty="0">
              <a:solidFill>
                <a:schemeClr val="tx1">
                  <a:lumMod val="75000"/>
                  <a:lumOff val="25000"/>
                </a:schemeClr>
              </a:solidFill>
            </a:endParaRPr>
          </a:p>
        </p:txBody>
      </p:sp>
      <p:sp>
        <p:nvSpPr>
          <p:cNvPr id="4" name="正方形/長方形 3">
            <a:extLst>
              <a:ext uri="{FF2B5EF4-FFF2-40B4-BE49-F238E27FC236}">
                <a16:creationId xmlns:a16="http://schemas.microsoft.com/office/drawing/2014/main" id="{89E0351F-190C-BFC2-BD24-6CE3E0C3599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5" name="テキスト プレースホルダー 2">
            <a:extLst>
              <a:ext uri="{FF2B5EF4-FFF2-40B4-BE49-F238E27FC236}">
                <a16:creationId xmlns:a16="http://schemas.microsoft.com/office/drawing/2014/main" id="{F12A864B-D7C6-0D1D-7F0E-B956300AA00D}"/>
              </a:ext>
            </a:extLst>
          </p:cNvPr>
          <p:cNvSpPr txBox="1">
            <a:spLocks/>
          </p:cNvSpPr>
          <p:nvPr/>
        </p:nvSpPr>
        <p:spPr>
          <a:xfrm flipH="1">
            <a:off x="4518204" y="327278"/>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r>
              <a:rPr lang="ja-JP" altLang="en-US" sz="5400" kern="100" dirty="0">
                <a:solidFill>
                  <a:srgbClr val="FF0000"/>
                </a:solidFill>
                <a:effectLst/>
              </a:rPr>
              <a:t>　　</a:t>
            </a:r>
            <a:endParaRPr lang="en-US" altLang="ja-JP" sz="5400" kern="100" dirty="0">
              <a:solidFill>
                <a:srgbClr val="FF0000"/>
              </a:solidFill>
              <a:effectLst/>
            </a:endParaRPr>
          </a:p>
        </p:txBody>
      </p:sp>
      <p:sp>
        <p:nvSpPr>
          <p:cNvPr id="8" name="テキスト プレースホルダー 2">
            <a:extLst>
              <a:ext uri="{FF2B5EF4-FFF2-40B4-BE49-F238E27FC236}">
                <a16:creationId xmlns:a16="http://schemas.microsoft.com/office/drawing/2014/main" id="{524FA661-22CD-10AF-4FE6-80C99DAA610B}"/>
              </a:ext>
            </a:extLst>
          </p:cNvPr>
          <p:cNvSpPr txBox="1">
            <a:spLocks/>
          </p:cNvSpPr>
          <p:nvPr/>
        </p:nvSpPr>
        <p:spPr>
          <a:xfrm flipH="1">
            <a:off x="11780856" y="3007901"/>
            <a:ext cx="402000"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1" name="テキスト プレースホルダー 2">
            <a:extLst>
              <a:ext uri="{FF2B5EF4-FFF2-40B4-BE49-F238E27FC236}">
                <a16:creationId xmlns:a16="http://schemas.microsoft.com/office/drawing/2014/main" id="{B1213F7C-3AA9-9F1E-548A-CB3FB33F87C9}"/>
              </a:ext>
            </a:extLst>
          </p:cNvPr>
          <p:cNvSpPr txBox="1">
            <a:spLocks/>
          </p:cNvSpPr>
          <p:nvPr/>
        </p:nvSpPr>
        <p:spPr>
          <a:xfrm flipH="1">
            <a:off x="5611475" y="1649627"/>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2" name="テキスト プレースホルダー 2">
            <a:extLst>
              <a:ext uri="{FF2B5EF4-FFF2-40B4-BE49-F238E27FC236}">
                <a16:creationId xmlns:a16="http://schemas.microsoft.com/office/drawing/2014/main" id="{E95456D2-3304-AE36-CA54-F7A720A8B295}"/>
              </a:ext>
            </a:extLst>
          </p:cNvPr>
          <p:cNvSpPr txBox="1">
            <a:spLocks/>
          </p:cNvSpPr>
          <p:nvPr/>
        </p:nvSpPr>
        <p:spPr>
          <a:xfrm>
            <a:off x="336000" y="1028915"/>
            <a:ext cx="10753037"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ja-JP" sz="2400" dirty="0">
                <a:solidFill>
                  <a:schemeClr val="tx1">
                    <a:lumMod val="75000"/>
                    <a:lumOff val="25000"/>
                  </a:schemeClr>
                </a:solidFill>
                <a:effectLst/>
              </a:rPr>
              <a:t>あいさつだけでなく</a:t>
            </a:r>
            <a:r>
              <a:rPr lang="ja-JP" altLang="en-US" sz="2400" dirty="0">
                <a:solidFill>
                  <a:schemeClr val="tx1">
                    <a:lumMod val="75000"/>
                    <a:lumOff val="25000"/>
                  </a:schemeClr>
                </a:solidFill>
                <a:effectLst/>
              </a:rPr>
              <a:t>　　　　</a:t>
            </a:r>
            <a:r>
              <a:rPr lang="ja-JP" altLang="en-US" sz="2400" dirty="0">
                <a:effectLst/>
              </a:rPr>
              <a:t>　　　　　　　　</a:t>
            </a:r>
            <a:endParaRPr lang="en-US" altLang="ja-JP" sz="2400" kern="100" dirty="0">
              <a:solidFill>
                <a:schemeClr val="tx1">
                  <a:lumMod val="75000"/>
                  <a:lumOff val="25000"/>
                </a:schemeClr>
              </a:solidFill>
              <a:effectLst/>
            </a:endParaRPr>
          </a:p>
        </p:txBody>
      </p:sp>
      <p:sp>
        <p:nvSpPr>
          <p:cNvPr id="14" name="テキスト プレースホルダー 2">
            <a:extLst>
              <a:ext uri="{FF2B5EF4-FFF2-40B4-BE49-F238E27FC236}">
                <a16:creationId xmlns:a16="http://schemas.microsoft.com/office/drawing/2014/main" id="{A9FE98DE-B7DF-0211-C5FD-25B60E5A4E50}"/>
              </a:ext>
            </a:extLst>
          </p:cNvPr>
          <p:cNvSpPr txBox="1">
            <a:spLocks/>
          </p:cNvSpPr>
          <p:nvPr/>
        </p:nvSpPr>
        <p:spPr>
          <a:xfrm>
            <a:off x="334495" y="2352541"/>
            <a:ext cx="10553961"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日常表現も</a:t>
            </a:r>
            <a:endParaRPr lang="en-US" altLang="ja-JP" sz="2400" kern="100" dirty="0">
              <a:solidFill>
                <a:schemeClr val="tx1">
                  <a:lumMod val="75000"/>
                  <a:lumOff val="25000"/>
                </a:schemeClr>
              </a:solidFill>
              <a:effectLst/>
            </a:endParaRPr>
          </a:p>
        </p:txBody>
      </p:sp>
      <p:sp>
        <p:nvSpPr>
          <p:cNvPr id="15" name="テキスト プレースホルダー 2">
            <a:extLst>
              <a:ext uri="{FF2B5EF4-FFF2-40B4-BE49-F238E27FC236}">
                <a16:creationId xmlns:a16="http://schemas.microsoft.com/office/drawing/2014/main" id="{D33C1C03-4AC3-C934-8196-9956317006FF}"/>
              </a:ext>
            </a:extLst>
          </p:cNvPr>
          <p:cNvSpPr txBox="1">
            <a:spLocks/>
          </p:cNvSpPr>
          <p:nvPr/>
        </p:nvSpPr>
        <p:spPr>
          <a:xfrm>
            <a:off x="334495" y="3668780"/>
            <a:ext cx="947593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dirty="0">
                <a:solidFill>
                  <a:schemeClr val="tx1">
                    <a:lumMod val="75000"/>
                    <a:lumOff val="25000"/>
                  </a:schemeClr>
                </a:solidFill>
                <a:effectLst/>
              </a:rPr>
              <a:t>たとえば「ありがとう」</a:t>
            </a:r>
            <a:r>
              <a:rPr lang="ja-JP" altLang="ja-JP" sz="2400" dirty="0">
                <a:solidFill>
                  <a:schemeClr val="tx1">
                    <a:lumMod val="75000"/>
                    <a:lumOff val="25000"/>
                  </a:schemeClr>
                </a:solidFill>
                <a:effectLst/>
              </a:rPr>
              <a:t>「失礼します」「すみません」のような</a:t>
            </a:r>
            <a:endParaRPr lang="en-US" altLang="ja-JP" sz="2400" kern="100" dirty="0">
              <a:solidFill>
                <a:schemeClr val="tx1">
                  <a:lumMod val="75000"/>
                  <a:lumOff val="25000"/>
                </a:schemeClr>
              </a:solidFill>
              <a:effectLst/>
            </a:endParaRPr>
          </a:p>
        </p:txBody>
      </p:sp>
      <p:pic>
        <p:nvPicPr>
          <p:cNvPr id="9" name="図 8">
            <a:hlinkClick r:id="rId4" action="ppaction://hlinksldjump"/>
            <a:extLst>
              <a:ext uri="{FF2B5EF4-FFF2-40B4-BE49-F238E27FC236}">
                <a16:creationId xmlns:a16="http://schemas.microsoft.com/office/drawing/2014/main" id="{B681C03E-6F55-9A3C-F68D-AED5006B4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3" name="図 12">
            <a:extLst>
              <a:ext uri="{FF2B5EF4-FFF2-40B4-BE49-F238E27FC236}">
                <a16:creationId xmlns:a16="http://schemas.microsoft.com/office/drawing/2014/main" id="{191CC737-2343-CE27-B2B6-78E99CB723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16" name="図 15">
            <a:extLst>
              <a:ext uri="{FF2B5EF4-FFF2-40B4-BE49-F238E27FC236}">
                <a16:creationId xmlns:a16="http://schemas.microsoft.com/office/drawing/2014/main" id="{C2B71E83-0A69-8FA8-F62A-32827FCCF4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sp>
        <p:nvSpPr>
          <p:cNvPr id="3" name="テキスト プレースホルダー 2">
            <a:extLst>
              <a:ext uri="{FF2B5EF4-FFF2-40B4-BE49-F238E27FC236}">
                <a16:creationId xmlns:a16="http://schemas.microsoft.com/office/drawing/2014/main" id="{64132A5D-790D-D31A-B2EA-23155341EFF7}"/>
              </a:ext>
            </a:extLst>
          </p:cNvPr>
          <p:cNvSpPr txBox="1">
            <a:spLocks/>
          </p:cNvSpPr>
          <p:nvPr/>
        </p:nvSpPr>
        <p:spPr>
          <a:xfrm>
            <a:off x="334495" y="4976864"/>
            <a:ext cx="947593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ja-JP" sz="2400" dirty="0">
                <a:solidFill>
                  <a:schemeClr val="tx1">
                    <a:lumMod val="75000"/>
                    <a:lumOff val="25000"/>
                  </a:schemeClr>
                </a:solidFill>
                <a:effectLst/>
              </a:rPr>
              <a:t>不可欠です</a:t>
            </a:r>
            <a:endParaRPr lang="en-US" altLang="ja-JP" sz="2400" kern="100" dirty="0">
              <a:solidFill>
                <a:schemeClr val="tx1">
                  <a:lumMod val="75000"/>
                  <a:lumOff val="25000"/>
                </a:schemeClr>
              </a:solidFill>
              <a:effectLst/>
            </a:endParaRPr>
          </a:p>
        </p:txBody>
      </p:sp>
      <p:pic>
        <p:nvPicPr>
          <p:cNvPr id="10" name="L01_P1_Ph_06">
            <a:hlinkClick r:id="" action="ppaction://media"/>
            <a:extLst>
              <a:ext uri="{FF2B5EF4-FFF2-40B4-BE49-F238E27FC236}">
                <a16:creationId xmlns:a16="http://schemas.microsoft.com/office/drawing/2014/main" id="{4ADE6A52-B3C4-4A39-F7F4-72933B5656DF}"/>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Tree>
    <p:extLst>
      <p:ext uri="{BB962C8B-B14F-4D97-AF65-F5344CB8AC3E}">
        <p14:creationId xmlns:p14="http://schemas.microsoft.com/office/powerpoint/2010/main" val="332519654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4">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5">
                                            <p:txEl>
                                              <p:pRg st="0" end="0"/>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1">
                                            <p:txEl>
                                              <p:pRg st="0" end="0"/>
                                            </p:txEl>
                                          </p:spTgt>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audio>
              <p:cMediaNode vol="80000">
                <p:cTn id="45" fill="hold" display="0">
                  <p:stCondLst>
                    <p:cond delay="indefinite"/>
                  </p:stCondLst>
                  <p:endCondLst>
                    <p:cond evt="onStopAudio" delay="0">
                      <p:tgtEl>
                        <p:sldTgt/>
                      </p:tgtEl>
                    </p:cond>
                  </p:endCondLst>
                </p:cTn>
                <p:tgtEl>
                  <p:spTgt spid="10"/>
                </p:tgtEl>
              </p:cMediaNode>
            </p:audio>
          </p:childTnLst>
        </p:cTn>
      </p:par>
    </p:tnLst>
    <p:bldLst>
      <p:bldP spid="5" grpId="0" build="allAtOnce"/>
      <p:bldP spid="8" grpId="0" build="allAtOnce"/>
      <p:bldP spid="11" grpId="0" build="allAtOnce"/>
      <p:bldP spid="12" grpId="0" build="allAtOnce"/>
      <p:bldP spid="14" grpId="0" build="allAtOnce"/>
      <p:bldP spid="15" grpId="0" build="allAtOnce"/>
      <p:bldP spid="3" grpId="0" build="allAtOnce"/>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effectLst/>
                <a:cs typeface="Times New Roman" panose="02020603050405020304" pitchFamily="18" charset="0"/>
              </a:rPr>
              <a:t>They can assist our communication.</a:t>
            </a:r>
            <a:endParaRPr lang="en-US" altLang="ja-JP" sz="3600" kern="100" dirty="0">
              <a:solidFill>
                <a:schemeClr val="tx1">
                  <a:lumMod val="75000"/>
                  <a:lumOff val="25000"/>
                </a:schemeClr>
              </a:solidFill>
            </a:endParaRPr>
          </a:p>
        </p:txBody>
      </p:sp>
      <p:sp>
        <p:nvSpPr>
          <p:cNvPr id="4" name="正方形/長方形 3">
            <a:extLst>
              <a:ext uri="{FF2B5EF4-FFF2-40B4-BE49-F238E27FC236}">
                <a16:creationId xmlns:a16="http://schemas.microsoft.com/office/drawing/2014/main" id="{9E50D178-EF3D-A6D2-4539-8EDE57C213B1}"/>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8" name="テキスト プレースホルダー 2">
            <a:extLst>
              <a:ext uri="{FF2B5EF4-FFF2-40B4-BE49-F238E27FC236}">
                <a16:creationId xmlns:a16="http://schemas.microsoft.com/office/drawing/2014/main" id="{3DD58944-5400-9905-ABFD-DF00BF5432EE}"/>
              </a:ext>
            </a:extLst>
          </p:cNvPr>
          <p:cNvSpPr txBox="1">
            <a:spLocks/>
          </p:cNvSpPr>
          <p:nvPr/>
        </p:nvSpPr>
        <p:spPr>
          <a:xfrm>
            <a:off x="336000" y="1034845"/>
            <a:ext cx="10057625"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それら（のことば）は私たちのコミュニケーションを手助けすることができます</a:t>
            </a:r>
            <a:endParaRPr lang="en-US" altLang="ja-JP" sz="2400" kern="100" dirty="0">
              <a:solidFill>
                <a:schemeClr val="tx1">
                  <a:lumMod val="75000"/>
                  <a:lumOff val="25000"/>
                </a:schemeClr>
              </a:solidFill>
              <a:effectLst/>
            </a:endParaRPr>
          </a:p>
        </p:txBody>
      </p:sp>
      <p:pic>
        <p:nvPicPr>
          <p:cNvPr id="5" name="図 4">
            <a:hlinkClick r:id="rId4" action="ppaction://hlinksldjump"/>
            <a:extLst>
              <a:ext uri="{FF2B5EF4-FFF2-40B4-BE49-F238E27FC236}">
                <a16:creationId xmlns:a16="http://schemas.microsoft.com/office/drawing/2014/main" id="{BF9F27A4-51F2-6826-A3F5-CDFD42BD18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図 5">
            <a:extLst>
              <a:ext uri="{FF2B5EF4-FFF2-40B4-BE49-F238E27FC236}">
                <a16:creationId xmlns:a16="http://schemas.microsoft.com/office/drawing/2014/main" id="{1BE01968-25DD-8D84-62B7-4A26AD3BFD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3" name="L01_P1_Ph_07">
            <a:hlinkClick r:id="" action="ppaction://media"/>
            <a:extLst>
              <a:ext uri="{FF2B5EF4-FFF2-40B4-BE49-F238E27FC236}">
                <a16:creationId xmlns:a16="http://schemas.microsoft.com/office/drawing/2014/main" id="{66CD345C-AC80-2C74-A667-88EC97A8CAE6}"/>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Tree>
    <p:extLst>
      <p:ext uri="{BB962C8B-B14F-4D97-AF65-F5344CB8AC3E}">
        <p14:creationId xmlns:p14="http://schemas.microsoft.com/office/powerpoint/2010/main" val="216685466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8"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a:t>
            </a:r>
            <a:r>
              <a:rPr kumimoji="1" lang="en-US" altLang="ja-JP" sz="1400" dirty="0">
                <a:solidFill>
                  <a:schemeClr val="tx1">
                    <a:lumMod val="75000"/>
                    <a:lumOff val="25000"/>
                  </a:schemeClr>
                </a:solidFill>
              </a:rPr>
              <a:t>Introduction/Warm-up</a:t>
            </a:r>
          </a:p>
        </p:txBody>
      </p:sp>
      <p:sp>
        <p:nvSpPr>
          <p:cNvPr id="2" name="テキスト プレースホルダー 2">
            <a:extLst>
              <a:ext uri="{FF2B5EF4-FFF2-40B4-BE49-F238E27FC236}">
                <a16:creationId xmlns:a16="http://schemas.microsoft.com/office/drawing/2014/main" id="{00FF2F41-1AFD-78B1-60E2-351ED2441508}"/>
              </a:ext>
            </a:extLst>
          </p:cNvPr>
          <p:cNvSpPr txBox="1">
            <a:spLocks/>
          </p:cNvSpPr>
          <p:nvPr/>
        </p:nvSpPr>
        <p:spPr>
          <a:xfrm>
            <a:off x="0" y="360000"/>
            <a:ext cx="9573857"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1. Listen and choose the correct meaning for each picture.</a:t>
            </a:r>
          </a:p>
        </p:txBody>
      </p:sp>
      <p:sp>
        <p:nvSpPr>
          <p:cNvPr id="3" name="テキスト プレースホルダー 2">
            <a:extLst>
              <a:ext uri="{FF2B5EF4-FFF2-40B4-BE49-F238E27FC236}">
                <a16:creationId xmlns:a16="http://schemas.microsoft.com/office/drawing/2014/main" id="{68CEF66D-5A4C-797D-7082-509DA20E54D6}"/>
              </a:ext>
            </a:extLst>
          </p:cNvPr>
          <p:cNvSpPr txBox="1">
            <a:spLocks/>
          </p:cNvSpPr>
          <p:nvPr/>
        </p:nvSpPr>
        <p:spPr>
          <a:xfrm>
            <a:off x="0" y="5073269"/>
            <a:ext cx="12192000" cy="106083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3200" kern="100" dirty="0">
                <a:solidFill>
                  <a:schemeClr val="tx1">
                    <a:lumMod val="75000"/>
                    <a:lumOff val="25000"/>
                  </a:schemeClr>
                </a:solidFill>
                <a:effectLst/>
              </a:rPr>
              <a:t>Good luck!</a:t>
            </a:r>
            <a:r>
              <a:rPr lang="ja-JP" altLang="en-US" sz="3200" kern="100" dirty="0">
                <a:solidFill>
                  <a:schemeClr val="tx1">
                    <a:lumMod val="75000"/>
                    <a:lumOff val="25000"/>
                  </a:schemeClr>
                </a:solidFill>
                <a:effectLst/>
              </a:rPr>
              <a:t> </a:t>
            </a:r>
            <a:r>
              <a:rPr lang="en-US" altLang="ja-JP" sz="3200" kern="100" dirty="0">
                <a:solidFill>
                  <a:schemeClr val="tx1">
                    <a:lumMod val="75000"/>
                    <a:lumOff val="25000"/>
                  </a:schemeClr>
                </a:solidFill>
                <a:effectLst/>
              </a:rPr>
              <a:t>/ Good job! /</a:t>
            </a:r>
            <a:r>
              <a:rPr lang="ja-JP" altLang="en-US" sz="3200" kern="100" dirty="0">
                <a:solidFill>
                  <a:schemeClr val="tx1">
                    <a:lumMod val="75000"/>
                    <a:lumOff val="25000"/>
                  </a:schemeClr>
                </a:solidFill>
                <a:effectLst/>
              </a:rPr>
              <a:t> </a:t>
            </a:r>
            <a:r>
              <a:rPr lang="en-US" altLang="ja-JP" sz="3200" kern="100" dirty="0">
                <a:solidFill>
                  <a:schemeClr val="tx1">
                    <a:lumMod val="75000"/>
                    <a:lumOff val="25000"/>
                  </a:schemeClr>
                </a:solidFill>
                <a:effectLst/>
              </a:rPr>
              <a:t>I don’t know.</a:t>
            </a:r>
            <a:r>
              <a:rPr lang="ja-JP" altLang="en-US" sz="3200" kern="100" dirty="0">
                <a:solidFill>
                  <a:schemeClr val="tx1">
                    <a:lumMod val="75000"/>
                    <a:lumOff val="25000"/>
                  </a:schemeClr>
                </a:solidFill>
                <a:effectLst/>
              </a:rPr>
              <a:t> </a:t>
            </a:r>
            <a:r>
              <a:rPr lang="en-US" altLang="ja-JP" sz="3200" kern="100" dirty="0">
                <a:solidFill>
                  <a:schemeClr val="tx1">
                    <a:lumMod val="75000"/>
                    <a:lumOff val="25000"/>
                  </a:schemeClr>
                </a:solidFill>
                <a:effectLst/>
              </a:rPr>
              <a:t>/ Come over here.</a:t>
            </a:r>
            <a:endParaRPr lang="ja-JP" altLang="en-US" sz="3200" kern="100" dirty="0">
              <a:solidFill>
                <a:schemeClr val="tx1">
                  <a:lumMod val="75000"/>
                  <a:lumOff val="25000"/>
                </a:schemeClr>
              </a:solidFill>
              <a:effectLst/>
            </a:endParaRPr>
          </a:p>
        </p:txBody>
      </p:sp>
      <p:pic>
        <p:nvPicPr>
          <p:cNvPr id="4" name="図 3">
            <a:extLst>
              <a:ext uri="{FF2B5EF4-FFF2-40B4-BE49-F238E27FC236}">
                <a16:creationId xmlns:a16="http://schemas.microsoft.com/office/drawing/2014/main" id="{882B2324-EC46-17B2-F5BA-48137542C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0521" y="3057076"/>
            <a:ext cx="3089064" cy="1905953"/>
          </a:xfrm>
          <a:prstGeom prst="rect">
            <a:avLst/>
          </a:prstGeom>
        </p:spPr>
      </p:pic>
      <p:pic>
        <p:nvPicPr>
          <p:cNvPr id="6" name="図 5">
            <a:extLst>
              <a:ext uri="{FF2B5EF4-FFF2-40B4-BE49-F238E27FC236}">
                <a16:creationId xmlns:a16="http://schemas.microsoft.com/office/drawing/2014/main" id="{576D9A1E-154E-F66B-0B38-09447957D9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3021" y="1165554"/>
            <a:ext cx="2857500" cy="1905953"/>
          </a:xfrm>
          <a:prstGeom prst="rect">
            <a:avLst/>
          </a:prstGeom>
        </p:spPr>
      </p:pic>
      <p:pic>
        <p:nvPicPr>
          <p:cNvPr id="7" name="図 6">
            <a:extLst>
              <a:ext uri="{FF2B5EF4-FFF2-40B4-BE49-F238E27FC236}">
                <a16:creationId xmlns:a16="http://schemas.microsoft.com/office/drawing/2014/main" id="{7A182350-3392-0A4C-FF27-A6915BEE2D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3021" y="3060074"/>
            <a:ext cx="2857500" cy="1905953"/>
          </a:xfrm>
          <a:prstGeom prst="rect">
            <a:avLst/>
          </a:prstGeom>
        </p:spPr>
      </p:pic>
      <p:pic>
        <p:nvPicPr>
          <p:cNvPr id="10" name="図 9">
            <a:extLst>
              <a:ext uri="{FF2B5EF4-FFF2-40B4-BE49-F238E27FC236}">
                <a16:creationId xmlns:a16="http://schemas.microsoft.com/office/drawing/2014/main" id="{1DC20691-E3D0-F31F-4612-D593527BE8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0521" y="1165554"/>
            <a:ext cx="3089064" cy="1905953"/>
          </a:xfrm>
          <a:prstGeom prst="rect">
            <a:avLst/>
          </a:prstGeom>
        </p:spPr>
      </p:pic>
      <p:sp>
        <p:nvSpPr>
          <p:cNvPr id="11" name="テキスト プレースホルダー 2">
            <a:extLst>
              <a:ext uri="{FF2B5EF4-FFF2-40B4-BE49-F238E27FC236}">
                <a16:creationId xmlns:a16="http://schemas.microsoft.com/office/drawing/2014/main" id="{621F9C87-7EDB-D8FF-4067-8597813323AF}"/>
              </a:ext>
            </a:extLst>
          </p:cNvPr>
          <p:cNvSpPr txBox="1">
            <a:spLocks/>
          </p:cNvSpPr>
          <p:nvPr/>
        </p:nvSpPr>
        <p:spPr>
          <a:xfrm>
            <a:off x="2903817" y="1165554"/>
            <a:ext cx="490133" cy="47422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A</a:t>
            </a:r>
          </a:p>
        </p:txBody>
      </p:sp>
      <p:sp>
        <p:nvSpPr>
          <p:cNvPr id="12" name="テキスト プレースホルダー 2">
            <a:extLst>
              <a:ext uri="{FF2B5EF4-FFF2-40B4-BE49-F238E27FC236}">
                <a16:creationId xmlns:a16="http://schemas.microsoft.com/office/drawing/2014/main" id="{DBA87B14-E2BC-2080-A32A-B91BB6AB2B5A}"/>
              </a:ext>
            </a:extLst>
          </p:cNvPr>
          <p:cNvSpPr txBox="1">
            <a:spLocks/>
          </p:cNvSpPr>
          <p:nvPr/>
        </p:nvSpPr>
        <p:spPr>
          <a:xfrm>
            <a:off x="5781419" y="1190682"/>
            <a:ext cx="490133" cy="47422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B</a:t>
            </a:r>
          </a:p>
        </p:txBody>
      </p:sp>
      <p:sp>
        <p:nvSpPr>
          <p:cNvPr id="13" name="テキスト プレースホルダー 2">
            <a:extLst>
              <a:ext uri="{FF2B5EF4-FFF2-40B4-BE49-F238E27FC236}">
                <a16:creationId xmlns:a16="http://schemas.microsoft.com/office/drawing/2014/main" id="{C0D18361-9931-C466-9BEB-E333FD0471A2}"/>
              </a:ext>
            </a:extLst>
          </p:cNvPr>
          <p:cNvSpPr txBox="1">
            <a:spLocks/>
          </p:cNvSpPr>
          <p:nvPr/>
        </p:nvSpPr>
        <p:spPr>
          <a:xfrm>
            <a:off x="2903817" y="3098550"/>
            <a:ext cx="490133" cy="47422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C</a:t>
            </a:r>
          </a:p>
        </p:txBody>
      </p:sp>
      <p:sp>
        <p:nvSpPr>
          <p:cNvPr id="14" name="テキスト プレースホルダー 2">
            <a:extLst>
              <a:ext uri="{FF2B5EF4-FFF2-40B4-BE49-F238E27FC236}">
                <a16:creationId xmlns:a16="http://schemas.microsoft.com/office/drawing/2014/main" id="{1070830D-7CAB-E352-0569-D4A9650E7C8E}"/>
              </a:ext>
            </a:extLst>
          </p:cNvPr>
          <p:cNvSpPr txBox="1">
            <a:spLocks/>
          </p:cNvSpPr>
          <p:nvPr/>
        </p:nvSpPr>
        <p:spPr>
          <a:xfrm>
            <a:off x="5781820" y="3096635"/>
            <a:ext cx="490133" cy="47422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D</a:t>
            </a:r>
          </a:p>
        </p:txBody>
      </p:sp>
      <p:pic>
        <p:nvPicPr>
          <p:cNvPr id="9" name="図 8">
            <a:hlinkClick r:id="rId8" action="ppaction://hlinksldjump"/>
            <a:extLst>
              <a:ext uri="{FF2B5EF4-FFF2-40B4-BE49-F238E27FC236}">
                <a16:creationId xmlns:a16="http://schemas.microsoft.com/office/drawing/2014/main" id="{C394B248-802A-148C-D7BD-366D11FE5F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5" name="L01_Warm-up">
            <a:hlinkClick r:id="" action="ppaction://media"/>
            <a:extLst>
              <a:ext uri="{FF2B5EF4-FFF2-40B4-BE49-F238E27FC236}">
                <a16:creationId xmlns:a16="http://schemas.microsoft.com/office/drawing/2014/main" id="{9DAC0521-90AD-101A-CC50-F4A40B295922}"/>
              </a:ext>
            </a:extLst>
          </p:cNvPr>
          <p:cNvPicPr>
            <a:picLocks noChangeAspect="1"/>
          </p:cNvPicPr>
          <p:nvPr>
            <a:audioFile r:link="rId1"/>
            <p:extLst>
              <p:ext uri="{DAA4B4D4-6D71-4841-9C94-3DE7FCFB9230}">
                <p14:media xmlns:p14="http://schemas.microsoft.com/office/powerpoint/2010/main" r:embed="rId2">
                  <p14:trim st="1800" end="48498.0625"/>
                </p14:media>
              </p:ext>
            </p:extLst>
          </p:nvPr>
        </p:nvPicPr>
        <p:blipFill>
          <a:blip r:embed="rId10">
            <a:extLst>
              <a:ext uri="{28A0092B-C50C-407E-A947-70E740481C1C}">
                <a14:useLocalDpi xmlns:a14="http://schemas.microsoft.com/office/drawing/2010/main" val="0"/>
              </a:ext>
            </a:extLst>
          </a:blip>
          <a:srcRect/>
          <a:stretch/>
        </p:blipFill>
        <p:spPr>
          <a:xfrm>
            <a:off x="5832068" y="6119994"/>
            <a:ext cx="533932" cy="540000"/>
          </a:xfrm>
          <a:prstGeom prst="rect">
            <a:avLst/>
          </a:prstGeom>
        </p:spPr>
      </p:pic>
    </p:spTree>
    <p:extLst>
      <p:ext uri="{BB962C8B-B14F-4D97-AF65-F5344CB8AC3E}">
        <p14:creationId xmlns:p14="http://schemas.microsoft.com/office/powerpoint/2010/main" val="4024070191"/>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5999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4000" dirty="0">
                <a:solidFill>
                  <a:schemeClr val="tx1">
                    <a:lumMod val="75000"/>
                    <a:lumOff val="25000"/>
                  </a:schemeClr>
                </a:solidFill>
                <a:cs typeface="Times New Roman" panose="02020603050405020304" pitchFamily="18" charset="0"/>
              </a:rPr>
              <a:t>Every </a:t>
            </a:r>
            <a:r>
              <a:rPr lang="en-US" altLang="ja-JP" sz="3600" dirty="0">
                <a:solidFill>
                  <a:schemeClr val="tx1">
                    <a:lumMod val="75000"/>
                    <a:lumOff val="25000"/>
                  </a:schemeClr>
                </a:solidFill>
                <a:cs typeface="Times New Roman" panose="02020603050405020304" pitchFamily="18" charset="0"/>
              </a:rPr>
              <a:t>language</a:t>
            </a:r>
            <a:r>
              <a:rPr lang="en-US" altLang="ja-JP" sz="4000" dirty="0">
                <a:solidFill>
                  <a:schemeClr val="tx1">
                    <a:lumMod val="75000"/>
                    <a:lumOff val="25000"/>
                  </a:schemeClr>
                </a:solidFill>
                <a:cs typeface="Times New Roman" panose="02020603050405020304" pitchFamily="18" charset="0"/>
              </a:rPr>
              <a:t> </a:t>
            </a:r>
          </a:p>
          <a:p>
            <a:pPr>
              <a:lnSpc>
                <a:spcPct val="120000"/>
              </a:lnSpc>
            </a:pPr>
            <a:endParaRPr lang="en-US" altLang="ja-JP" sz="4000" dirty="0">
              <a:solidFill>
                <a:schemeClr val="tx1">
                  <a:lumMod val="75000"/>
                  <a:lumOff val="25000"/>
                </a:schemeClr>
              </a:solidFill>
              <a:cs typeface="Times New Roman" panose="02020603050405020304" pitchFamily="18" charset="0"/>
            </a:endParaRPr>
          </a:p>
          <a:p>
            <a:pPr>
              <a:lnSpc>
                <a:spcPct val="120000"/>
              </a:lnSpc>
            </a:pPr>
            <a:r>
              <a:rPr lang="en-US" altLang="ja-JP" sz="4000" dirty="0">
                <a:solidFill>
                  <a:schemeClr val="tx1">
                    <a:lumMod val="75000"/>
                    <a:lumOff val="25000"/>
                  </a:schemeClr>
                </a:solidFill>
                <a:cs typeface="Times New Roman" panose="02020603050405020304" pitchFamily="18" charset="0"/>
              </a:rPr>
              <a:t>has its own daily phrases.  </a:t>
            </a:r>
            <a:endParaRPr lang="en-US" altLang="ja-JP" sz="4000" kern="100" dirty="0">
              <a:solidFill>
                <a:schemeClr val="tx1">
                  <a:lumMod val="75000"/>
                  <a:lumOff val="25000"/>
                </a:schemeClr>
              </a:solidFill>
            </a:endParaRPr>
          </a:p>
        </p:txBody>
      </p:sp>
      <p:sp>
        <p:nvSpPr>
          <p:cNvPr id="4" name="正方形/長方形 3">
            <a:extLst>
              <a:ext uri="{FF2B5EF4-FFF2-40B4-BE49-F238E27FC236}">
                <a16:creationId xmlns:a16="http://schemas.microsoft.com/office/drawing/2014/main" id="{A4E55C66-4DF9-811D-80C7-B3CFC26996A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5" name="テキスト プレースホルダー 2">
            <a:extLst>
              <a:ext uri="{FF2B5EF4-FFF2-40B4-BE49-F238E27FC236}">
                <a16:creationId xmlns:a16="http://schemas.microsoft.com/office/drawing/2014/main" id="{CEAD0DE8-907E-EC84-1D25-A1E9349A40EE}"/>
              </a:ext>
            </a:extLst>
          </p:cNvPr>
          <p:cNvSpPr txBox="1">
            <a:spLocks/>
          </p:cNvSpPr>
          <p:nvPr/>
        </p:nvSpPr>
        <p:spPr>
          <a:xfrm flipH="1">
            <a:off x="4027562" y="371836"/>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8" name="テキスト プレースホルダー 2">
            <a:extLst>
              <a:ext uri="{FF2B5EF4-FFF2-40B4-BE49-F238E27FC236}">
                <a16:creationId xmlns:a16="http://schemas.microsoft.com/office/drawing/2014/main" id="{519AE61A-C782-CA9A-45FC-6F5A60B351A9}"/>
              </a:ext>
            </a:extLst>
          </p:cNvPr>
          <p:cNvSpPr txBox="1">
            <a:spLocks/>
          </p:cNvSpPr>
          <p:nvPr/>
        </p:nvSpPr>
        <p:spPr>
          <a:xfrm>
            <a:off x="336000" y="1094888"/>
            <a:ext cx="10057625"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どの言語にも</a:t>
            </a:r>
            <a:endParaRPr lang="en-US" altLang="ja-JP" sz="2400" kern="100" dirty="0">
              <a:solidFill>
                <a:schemeClr val="tx1">
                  <a:lumMod val="75000"/>
                  <a:lumOff val="25000"/>
                </a:schemeClr>
              </a:solidFill>
              <a:effectLst/>
            </a:endParaRPr>
          </a:p>
        </p:txBody>
      </p:sp>
      <p:pic>
        <p:nvPicPr>
          <p:cNvPr id="9" name="図 8">
            <a:hlinkClick r:id="rId4" action="ppaction://hlinksldjump"/>
            <a:extLst>
              <a:ext uri="{FF2B5EF4-FFF2-40B4-BE49-F238E27FC236}">
                <a16:creationId xmlns:a16="http://schemas.microsoft.com/office/drawing/2014/main" id="{5056ED85-3ED8-AF77-9CEE-73C0233F4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1" name="図 10">
            <a:extLst>
              <a:ext uri="{FF2B5EF4-FFF2-40B4-BE49-F238E27FC236}">
                <a16:creationId xmlns:a16="http://schemas.microsoft.com/office/drawing/2014/main" id="{E4A2A5A7-DFD7-B7C3-3981-9E9DA502A8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12" name="図 11">
            <a:extLst>
              <a:ext uri="{FF2B5EF4-FFF2-40B4-BE49-F238E27FC236}">
                <a16:creationId xmlns:a16="http://schemas.microsoft.com/office/drawing/2014/main" id="{822F86D6-88AF-E3FD-19E1-D2217C5D42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pic>
        <p:nvPicPr>
          <p:cNvPr id="3" name="L01_P1_Ph_08">
            <a:hlinkClick r:id="" action="ppaction://media"/>
            <a:extLst>
              <a:ext uri="{FF2B5EF4-FFF2-40B4-BE49-F238E27FC236}">
                <a16:creationId xmlns:a16="http://schemas.microsoft.com/office/drawing/2014/main" id="{4CE67CE8-D000-0EF0-B4B4-AFFB079BC65C}"/>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6" name="テキスト プレースホルダー 2">
            <a:extLst>
              <a:ext uri="{FF2B5EF4-FFF2-40B4-BE49-F238E27FC236}">
                <a16:creationId xmlns:a16="http://schemas.microsoft.com/office/drawing/2014/main" id="{D2E9598D-FA26-F057-A7F5-9B692990C6CD}"/>
              </a:ext>
            </a:extLst>
          </p:cNvPr>
          <p:cNvSpPr txBox="1">
            <a:spLocks/>
          </p:cNvSpPr>
          <p:nvPr/>
        </p:nvSpPr>
        <p:spPr>
          <a:xfrm>
            <a:off x="335999" y="2571641"/>
            <a:ext cx="10057625"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独自の日常表現があります</a:t>
            </a:r>
            <a:endParaRPr lang="en-US" altLang="ja-JP" sz="2400" kern="100" dirty="0">
              <a:solidFill>
                <a:schemeClr val="tx1">
                  <a:lumMod val="75000"/>
                  <a:lumOff val="25000"/>
                </a:schemeClr>
              </a:solidFill>
              <a:effectLst/>
            </a:endParaRPr>
          </a:p>
        </p:txBody>
      </p:sp>
    </p:spTree>
    <p:extLst>
      <p:ext uri="{BB962C8B-B14F-4D97-AF65-F5344CB8AC3E}">
        <p14:creationId xmlns:p14="http://schemas.microsoft.com/office/powerpoint/2010/main" val="239631747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5" grpId="0" build="allAtOnce"/>
      <p:bldP spid="8" grpId="0" build="allAtOnce"/>
      <p:bldP spid="6" grpId="0" build="allAtOnce"/>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5999"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But can we always translate a phrase correctly</a:t>
            </a:r>
          </a:p>
          <a:p>
            <a:pPr>
              <a:lnSpc>
                <a:spcPct val="120000"/>
              </a:lnSpc>
            </a:pPr>
            <a:endParaRPr lang="en-US" altLang="ja-JP" sz="3600" dirty="0">
              <a:solidFill>
                <a:schemeClr val="tx1">
                  <a:lumMod val="75000"/>
                  <a:lumOff val="25000"/>
                </a:schemeClr>
              </a:solidFill>
              <a:cs typeface="Times New Roman" panose="02020603050405020304" pitchFamily="18" charset="0"/>
            </a:endParaRPr>
          </a:p>
          <a:p>
            <a:pPr>
              <a:lnSpc>
                <a:spcPct val="120000"/>
              </a:lnSpc>
            </a:pPr>
            <a:r>
              <a:rPr lang="en-US" altLang="ja-JP" sz="3600" dirty="0">
                <a:solidFill>
                  <a:schemeClr val="tx1">
                    <a:lumMod val="75000"/>
                    <a:lumOff val="25000"/>
                  </a:schemeClr>
                </a:solidFill>
                <a:cs typeface="Times New Roman" panose="02020603050405020304" pitchFamily="18" charset="0"/>
              </a:rPr>
              <a:t>into another language?</a:t>
            </a:r>
            <a:endParaRPr lang="en-US" altLang="ja-JP" sz="3600" kern="100" dirty="0">
              <a:solidFill>
                <a:schemeClr val="tx1">
                  <a:lumMod val="75000"/>
                  <a:lumOff val="25000"/>
                </a:schemeClr>
              </a:solidFill>
            </a:endParaRPr>
          </a:p>
        </p:txBody>
      </p:sp>
      <p:sp>
        <p:nvSpPr>
          <p:cNvPr id="5" name="正方形/長方形 4">
            <a:extLst>
              <a:ext uri="{FF2B5EF4-FFF2-40B4-BE49-F238E27FC236}">
                <a16:creationId xmlns:a16="http://schemas.microsoft.com/office/drawing/2014/main" id="{032FE80B-980C-A89E-7095-1BE99E006C8D}"/>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6" name="テキスト プレースホルダー 2">
            <a:extLst>
              <a:ext uri="{FF2B5EF4-FFF2-40B4-BE49-F238E27FC236}">
                <a16:creationId xmlns:a16="http://schemas.microsoft.com/office/drawing/2014/main" id="{E59CD6C3-9E71-CEB0-ACEB-2AE4B365EEBA}"/>
              </a:ext>
            </a:extLst>
          </p:cNvPr>
          <p:cNvSpPr txBox="1">
            <a:spLocks/>
          </p:cNvSpPr>
          <p:nvPr/>
        </p:nvSpPr>
        <p:spPr>
          <a:xfrm flipH="1">
            <a:off x="11302448" y="356603"/>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2" name="テキスト プレースホルダー 2">
            <a:extLst>
              <a:ext uri="{FF2B5EF4-FFF2-40B4-BE49-F238E27FC236}">
                <a16:creationId xmlns:a16="http://schemas.microsoft.com/office/drawing/2014/main" id="{C46AF8CE-ACD7-4FD3-6C88-258FCA036E72}"/>
              </a:ext>
            </a:extLst>
          </p:cNvPr>
          <p:cNvSpPr txBox="1">
            <a:spLocks/>
          </p:cNvSpPr>
          <p:nvPr/>
        </p:nvSpPr>
        <p:spPr>
          <a:xfrm>
            <a:off x="335999" y="983840"/>
            <a:ext cx="11287730"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ja-JP" dirty="0">
                <a:solidFill>
                  <a:schemeClr val="tx1">
                    <a:lumMod val="75000"/>
                    <a:lumOff val="25000"/>
                  </a:schemeClr>
                </a:solidFill>
                <a:effectLst/>
              </a:rPr>
              <a:t>しかし，いつでもある表現を正確に翻訳できるでしょうか</a:t>
            </a:r>
            <a:endParaRPr lang="en-US" altLang="ja-JP" sz="2400" kern="100" dirty="0">
              <a:solidFill>
                <a:schemeClr val="tx1">
                  <a:lumMod val="75000"/>
                  <a:lumOff val="25000"/>
                </a:schemeClr>
              </a:solidFill>
              <a:effectLst/>
            </a:endParaRPr>
          </a:p>
        </p:txBody>
      </p:sp>
      <p:pic>
        <p:nvPicPr>
          <p:cNvPr id="4" name="図 3">
            <a:hlinkClick r:id="rId4" action="ppaction://hlinksldjump"/>
            <a:extLst>
              <a:ext uri="{FF2B5EF4-FFF2-40B4-BE49-F238E27FC236}">
                <a16:creationId xmlns:a16="http://schemas.microsoft.com/office/drawing/2014/main" id="{F415337E-3F34-A0BE-1668-EF99DA38D2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9" name="図 8">
            <a:extLst>
              <a:ext uri="{FF2B5EF4-FFF2-40B4-BE49-F238E27FC236}">
                <a16:creationId xmlns:a16="http://schemas.microsoft.com/office/drawing/2014/main" id="{C83182AF-49AF-DF23-C8E2-6C414CA962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14" name="図 13">
            <a:extLst>
              <a:ext uri="{FF2B5EF4-FFF2-40B4-BE49-F238E27FC236}">
                <a16:creationId xmlns:a16="http://schemas.microsoft.com/office/drawing/2014/main" id="{9DE26A28-B23A-F512-4111-184F3F723D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sp>
        <p:nvSpPr>
          <p:cNvPr id="3" name="テキスト プレースホルダー 2">
            <a:extLst>
              <a:ext uri="{FF2B5EF4-FFF2-40B4-BE49-F238E27FC236}">
                <a16:creationId xmlns:a16="http://schemas.microsoft.com/office/drawing/2014/main" id="{16E9D208-4099-BE83-D418-A09BFDB4E678}"/>
              </a:ext>
            </a:extLst>
          </p:cNvPr>
          <p:cNvSpPr txBox="1">
            <a:spLocks/>
          </p:cNvSpPr>
          <p:nvPr/>
        </p:nvSpPr>
        <p:spPr>
          <a:xfrm>
            <a:off x="335999" y="2307825"/>
            <a:ext cx="11287730"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ja-JP" dirty="0">
                <a:solidFill>
                  <a:schemeClr val="tx1">
                    <a:lumMod val="75000"/>
                    <a:lumOff val="25000"/>
                  </a:schemeClr>
                </a:solidFill>
                <a:effectLst/>
              </a:rPr>
              <a:t>ほかの言語に</a:t>
            </a:r>
            <a:endParaRPr lang="en-US" altLang="ja-JP" sz="2400" kern="100" dirty="0">
              <a:solidFill>
                <a:schemeClr val="tx1">
                  <a:lumMod val="75000"/>
                  <a:lumOff val="25000"/>
                </a:schemeClr>
              </a:solidFill>
              <a:effectLst/>
            </a:endParaRPr>
          </a:p>
        </p:txBody>
      </p:sp>
      <p:pic>
        <p:nvPicPr>
          <p:cNvPr id="8" name="L01_P1_Ph_09">
            <a:hlinkClick r:id="" action="ppaction://media"/>
            <a:extLst>
              <a:ext uri="{FF2B5EF4-FFF2-40B4-BE49-F238E27FC236}">
                <a16:creationId xmlns:a16="http://schemas.microsoft.com/office/drawing/2014/main" id="{ECE0FD5F-EA2F-57CA-57F1-AAF020C93F05}"/>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p:blipFill>
        <p:spPr>
          <a:xfrm>
            <a:off x="5829269" y="6119999"/>
            <a:ext cx="540001" cy="540001"/>
          </a:xfrm>
          <a:prstGeom prst="rect">
            <a:avLst/>
          </a:prstGeom>
        </p:spPr>
      </p:pic>
    </p:spTree>
    <p:extLst>
      <p:ext uri="{BB962C8B-B14F-4D97-AF65-F5344CB8AC3E}">
        <p14:creationId xmlns:p14="http://schemas.microsoft.com/office/powerpoint/2010/main" val="409337223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9" fill="hold" display="0">
                  <p:stCondLst>
                    <p:cond delay="indefinite"/>
                  </p:stCondLst>
                  <p:endCondLst>
                    <p:cond evt="onStopAudio" delay="0">
                      <p:tgtEl>
                        <p:sldTgt/>
                      </p:tgtEl>
                    </p:cond>
                  </p:endCondLst>
                </p:cTn>
                <p:tgtEl>
                  <p:spTgt spid="8"/>
                </p:tgtEl>
              </p:cMediaNode>
            </p:audio>
          </p:childTnLst>
        </p:cTn>
      </p:par>
    </p:tnLst>
    <p:bldLst>
      <p:bldP spid="6" grpId="0" build="allAtOnce"/>
      <p:bldP spid="12" grpId="0" build="allAtOnce"/>
      <p:bldP spid="3" grpId="0" build="allAtOnce"/>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5999" y="360000"/>
            <a:ext cx="11520000" cy="5757373"/>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Let’s take a look </a:t>
            </a:r>
          </a:p>
          <a:p>
            <a:pPr>
              <a:lnSpc>
                <a:spcPct val="120000"/>
              </a:lnSpc>
            </a:pPr>
            <a:endParaRPr lang="en-US" altLang="ja-JP" sz="3600" dirty="0">
              <a:solidFill>
                <a:schemeClr val="tx1">
                  <a:lumMod val="75000"/>
                  <a:lumOff val="25000"/>
                </a:schemeClr>
              </a:solidFill>
              <a:cs typeface="Times New Roman" panose="02020603050405020304" pitchFamily="18" charset="0"/>
            </a:endParaRPr>
          </a:p>
          <a:p>
            <a:pPr>
              <a:lnSpc>
                <a:spcPct val="120000"/>
              </a:lnSpc>
            </a:pPr>
            <a:r>
              <a:rPr lang="en-US" altLang="ja-JP" sz="3600" dirty="0">
                <a:solidFill>
                  <a:schemeClr val="tx1">
                    <a:lumMod val="75000"/>
                    <a:lumOff val="25000"/>
                  </a:schemeClr>
                </a:solidFill>
                <a:cs typeface="Times New Roman" panose="02020603050405020304" pitchFamily="18" charset="0"/>
              </a:rPr>
              <a:t>at a common Japanese phrase “</a:t>
            </a:r>
            <a:r>
              <a:rPr lang="en-US" altLang="ja-JP" sz="3600" i="1" dirty="0" err="1">
                <a:solidFill>
                  <a:schemeClr val="tx1">
                    <a:lumMod val="75000"/>
                    <a:lumOff val="25000"/>
                  </a:schemeClr>
                </a:solidFill>
                <a:cs typeface="Times New Roman" panose="02020603050405020304" pitchFamily="18" charset="0"/>
              </a:rPr>
              <a:t>Sumimasen</a:t>
            </a:r>
            <a:r>
              <a:rPr lang="en-US" altLang="ja-JP" sz="3600" dirty="0">
                <a:solidFill>
                  <a:schemeClr val="tx1">
                    <a:lumMod val="75000"/>
                    <a:lumOff val="25000"/>
                  </a:schemeClr>
                </a:solidFill>
                <a:cs typeface="Times New Roman" panose="02020603050405020304" pitchFamily="18" charset="0"/>
              </a:rPr>
              <a:t>.”</a:t>
            </a:r>
            <a:endParaRPr lang="en-US" altLang="ja-JP" sz="3600" kern="100" dirty="0">
              <a:solidFill>
                <a:schemeClr val="tx1">
                  <a:lumMod val="75000"/>
                  <a:lumOff val="25000"/>
                </a:schemeClr>
              </a:solidFill>
            </a:endParaRPr>
          </a:p>
        </p:txBody>
      </p:sp>
      <p:sp>
        <p:nvSpPr>
          <p:cNvPr id="4" name="正方形/長方形 3">
            <a:extLst>
              <a:ext uri="{FF2B5EF4-FFF2-40B4-BE49-F238E27FC236}">
                <a16:creationId xmlns:a16="http://schemas.microsoft.com/office/drawing/2014/main" id="{0F5B2FF9-3719-E3F5-66D0-450CD11FDD6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5" name="テキスト プレースホルダー 2">
            <a:extLst>
              <a:ext uri="{FF2B5EF4-FFF2-40B4-BE49-F238E27FC236}">
                <a16:creationId xmlns:a16="http://schemas.microsoft.com/office/drawing/2014/main" id="{91C2ABC1-D4A3-34A1-547C-0DDEA986F29B}"/>
              </a:ext>
            </a:extLst>
          </p:cNvPr>
          <p:cNvSpPr txBox="1">
            <a:spLocks/>
          </p:cNvSpPr>
          <p:nvPr/>
        </p:nvSpPr>
        <p:spPr>
          <a:xfrm flipH="1">
            <a:off x="4169666" y="329636"/>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pic>
        <p:nvPicPr>
          <p:cNvPr id="23" name="図 22">
            <a:hlinkClick r:id="rId4" action="ppaction://hlinksldjump"/>
            <a:extLst>
              <a:ext uri="{FF2B5EF4-FFF2-40B4-BE49-F238E27FC236}">
                <a16:creationId xmlns:a16="http://schemas.microsoft.com/office/drawing/2014/main" id="{7DA0DE85-2E6A-3118-F65F-C62FF5825A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24" name="テキスト プレースホルダー 2">
            <a:extLst>
              <a:ext uri="{FF2B5EF4-FFF2-40B4-BE49-F238E27FC236}">
                <a16:creationId xmlns:a16="http://schemas.microsoft.com/office/drawing/2014/main" id="{BD6E92D0-523D-CA46-AAAF-83E2BA5A06F0}"/>
              </a:ext>
            </a:extLst>
          </p:cNvPr>
          <p:cNvSpPr txBox="1">
            <a:spLocks/>
          </p:cNvSpPr>
          <p:nvPr/>
        </p:nvSpPr>
        <p:spPr>
          <a:xfrm>
            <a:off x="335999" y="993483"/>
            <a:ext cx="10057625"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見てみましょう</a:t>
            </a:r>
            <a:endParaRPr lang="en-US" altLang="ja-JP" sz="2400" kern="100" dirty="0">
              <a:solidFill>
                <a:schemeClr val="tx1">
                  <a:lumMod val="75000"/>
                  <a:lumOff val="25000"/>
                </a:schemeClr>
              </a:solidFill>
              <a:effectLst/>
            </a:endParaRPr>
          </a:p>
        </p:txBody>
      </p:sp>
      <p:pic>
        <p:nvPicPr>
          <p:cNvPr id="25" name="図 24">
            <a:extLst>
              <a:ext uri="{FF2B5EF4-FFF2-40B4-BE49-F238E27FC236}">
                <a16:creationId xmlns:a16="http://schemas.microsoft.com/office/drawing/2014/main" id="{61B8B74B-5120-2CBC-256E-991840CB4D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26" name="図 25">
            <a:extLst>
              <a:ext uri="{FF2B5EF4-FFF2-40B4-BE49-F238E27FC236}">
                <a16:creationId xmlns:a16="http://schemas.microsoft.com/office/drawing/2014/main" id="{88378644-7ADA-B49B-43EE-D1F13140FF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pic>
        <p:nvPicPr>
          <p:cNvPr id="6" name="L01_P1_Ph_10">
            <a:hlinkClick r:id="" action="ppaction://media"/>
            <a:extLst>
              <a:ext uri="{FF2B5EF4-FFF2-40B4-BE49-F238E27FC236}">
                <a16:creationId xmlns:a16="http://schemas.microsoft.com/office/drawing/2014/main" id="{FF2540CD-94A9-6D49-7A7D-B5CF3D252E11}"/>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
        <p:nvSpPr>
          <p:cNvPr id="3" name="テキスト プレースホルダー 2">
            <a:extLst>
              <a:ext uri="{FF2B5EF4-FFF2-40B4-BE49-F238E27FC236}">
                <a16:creationId xmlns:a16="http://schemas.microsoft.com/office/drawing/2014/main" id="{819982AD-D2D1-297D-5DBC-77A23520CD6D}"/>
              </a:ext>
            </a:extLst>
          </p:cNvPr>
          <p:cNvSpPr txBox="1">
            <a:spLocks/>
          </p:cNvSpPr>
          <p:nvPr/>
        </p:nvSpPr>
        <p:spPr>
          <a:xfrm>
            <a:off x="335998" y="2362035"/>
            <a:ext cx="10057625"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よくある日本語の表現「すみません」を</a:t>
            </a:r>
            <a:endParaRPr lang="en-US" altLang="ja-JP" sz="2400" kern="100" dirty="0">
              <a:solidFill>
                <a:schemeClr val="tx1">
                  <a:lumMod val="75000"/>
                  <a:lumOff val="25000"/>
                </a:schemeClr>
              </a:solidFill>
              <a:effectLst/>
            </a:endParaRPr>
          </a:p>
        </p:txBody>
      </p:sp>
    </p:spTree>
    <p:extLst>
      <p:ext uri="{BB962C8B-B14F-4D97-AF65-F5344CB8AC3E}">
        <p14:creationId xmlns:p14="http://schemas.microsoft.com/office/powerpoint/2010/main" val="68063261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6" restart="whenNotActive" fill="hold" evtFilter="cancelBubble" nodeType="interactiveSeq">
                <p:stCondLst>
                  <p:cond evt="onClick" delay="0">
                    <p:tgtEl>
                      <p:spTgt spid="25"/>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29" fill="hold" display="0">
                  <p:stCondLst>
                    <p:cond delay="indefinite"/>
                  </p:stCondLst>
                  <p:endCondLst>
                    <p:cond evt="onStopAudio" delay="0">
                      <p:tgtEl>
                        <p:sldTgt/>
                      </p:tgtEl>
                    </p:cond>
                  </p:endCondLst>
                </p:cTn>
                <p:tgtEl>
                  <p:spTgt spid="6"/>
                </p:tgtEl>
              </p:cMediaNode>
            </p:audio>
          </p:childTnLst>
        </p:cTn>
      </p:par>
    </p:tnLst>
    <p:bldLst>
      <p:bldP spid="5" grpId="0" build="allAtOnce"/>
      <p:bldP spid="24" grpId="0" build="allAtOnce"/>
      <p:bldP spid="3" grpId="0" build="allAtOnce"/>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Summary</a:t>
            </a: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1/Summary</a:t>
            </a:r>
          </a:p>
        </p:txBody>
      </p:sp>
      <p:pic>
        <p:nvPicPr>
          <p:cNvPr id="3" name="図 2">
            <a:hlinkClick r:id="rId2" action="ppaction://hlinksldjump"/>
            <a:extLst>
              <a:ext uri="{FF2B5EF4-FFF2-40B4-BE49-F238E27FC236}">
                <a16:creationId xmlns:a16="http://schemas.microsoft.com/office/drawing/2014/main" id="{7AAE4187-A3EB-D173-C56E-DB4F9A1FC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932623390"/>
      </p:ext>
    </p:extLst>
  </p:cSld>
  <p:clrMapOvr>
    <a:masterClrMapping/>
  </p:clrMapOvr>
  <p:transition advClick="0">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B0635272-4DD2-86D5-BD32-4C24483624E2}"/>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1/Summary</a:t>
            </a:r>
          </a:p>
        </p:txBody>
      </p:sp>
      <p:pic>
        <p:nvPicPr>
          <p:cNvPr id="2" name="図 1">
            <a:hlinkClick r:id="rId4" action="ppaction://hlinksldjump"/>
            <a:extLst>
              <a:ext uri="{FF2B5EF4-FFF2-40B4-BE49-F238E27FC236}">
                <a16:creationId xmlns:a16="http://schemas.microsoft.com/office/drawing/2014/main" id="{3E4123CC-CAB2-3647-50AB-513D12A8A6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3" name="L01_Part1_SUMMARY">
            <a:hlinkClick r:id="" action="ppaction://media"/>
            <a:extLst>
              <a:ext uri="{FF2B5EF4-FFF2-40B4-BE49-F238E27FC236}">
                <a16:creationId xmlns:a16="http://schemas.microsoft.com/office/drawing/2014/main" id="{91149B13-7694-43FE-401F-03F2F9E04C17}"/>
              </a:ext>
            </a:extLst>
          </p:cNvPr>
          <p:cNvPicPr>
            <a:picLocks noChangeAspect="1"/>
          </p:cNvPicPr>
          <p:nvPr>
            <a:audioFile r:link="rId1"/>
            <p:extLst>
              <p:ext uri="{DAA4B4D4-6D71-4841-9C94-3DE7FCFB9230}">
                <p14:media xmlns:p14="http://schemas.microsoft.com/office/powerpoint/2010/main" r:embed="rId2">
                  <p14:trim st="1958" end="1001.1875"/>
                </p14:media>
              </p:ext>
            </p:extLst>
          </p:nvPr>
        </p:nvPicPr>
        <p:blipFill>
          <a:blip r:embed="rId6">
            <a:extLst>
              <a:ext uri="{28A0092B-C50C-407E-A947-70E740481C1C}">
                <a14:useLocalDpi xmlns:a14="http://schemas.microsoft.com/office/drawing/2010/main" val="0"/>
              </a:ext>
            </a:extLst>
          </a:blip>
          <a:srcRect/>
          <a:stretch/>
        </p:blipFill>
        <p:spPr>
          <a:xfrm>
            <a:off x="5826000" y="6120000"/>
            <a:ext cx="540000" cy="546137"/>
          </a:xfrm>
          <a:prstGeom prst="rect">
            <a:avLst/>
          </a:prstGeom>
        </p:spPr>
      </p:pic>
      <p:pic>
        <p:nvPicPr>
          <p:cNvPr id="5" name="図 4">
            <a:extLst>
              <a:ext uri="{FF2B5EF4-FFF2-40B4-BE49-F238E27FC236}">
                <a16:creationId xmlns:a16="http://schemas.microsoft.com/office/drawing/2014/main" id="{0EE55C10-A5B0-635C-E7BD-F406855C8BC8}"/>
              </a:ext>
            </a:extLst>
          </p:cNvPr>
          <p:cNvPicPr>
            <a:picLocks noChangeAspect="1"/>
          </p:cNvPicPr>
          <p:nvPr/>
        </p:nvPicPr>
        <p:blipFill>
          <a:blip r:embed="rId7"/>
          <a:stretch>
            <a:fillRect/>
          </a:stretch>
        </p:blipFill>
        <p:spPr>
          <a:xfrm>
            <a:off x="2156502" y="640389"/>
            <a:ext cx="7878995" cy="5270734"/>
          </a:xfrm>
          <a:prstGeom prst="rect">
            <a:avLst/>
          </a:prstGeom>
        </p:spPr>
      </p:pic>
    </p:spTree>
    <p:extLst>
      <p:ext uri="{BB962C8B-B14F-4D97-AF65-F5344CB8AC3E}">
        <p14:creationId xmlns:p14="http://schemas.microsoft.com/office/powerpoint/2010/main" val="986606601"/>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82834B3C-44EA-8C1A-839B-F846067D93B9}"/>
              </a:ext>
            </a:extLst>
          </p:cNvPr>
          <p:cNvSpPr txBox="1">
            <a:spLocks/>
          </p:cNvSpPr>
          <p:nvPr/>
        </p:nvSpPr>
        <p:spPr>
          <a:xfrm>
            <a:off x="335999"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effectLst/>
                <a:cs typeface="Times New Roman" panose="02020603050405020304" pitchFamily="18" charset="0"/>
              </a:rPr>
              <a:t>We say, “Hello, it’s nice to see you,” “Good morning, how are you?” and so on when exchanging greetings with other people.  They are the first step in good communication.  Daily phrases, such as “Thank you,” and “Excuse me,” can also assist our communication.  Every language has its own daily phrases.  Let’s look at “</a:t>
            </a:r>
            <a:r>
              <a:rPr lang="en-US" altLang="ja-JP" sz="3600" i="1" dirty="0" err="1">
                <a:solidFill>
                  <a:schemeClr val="tx1">
                    <a:lumMod val="75000"/>
                    <a:lumOff val="25000"/>
                  </a:schemeClr>
                </a:solidFill>
                <a:effectLst/>
                <a:cs typeface="Times New Roman" panose="02020603050405020304" pitchFamily="18" charset="0"/>
              </a:rPr>
              <a:t>Sumimasen</a:t>
            </a:r>
            <a:r>
              <a:rPr lang="en-US" altLang="ja-JP" sz="3600" dirty="0">
                <a:solidFill>
                  <a:schemeClr val="tx1">
                    <a:lumMod val="75000"/>
                    <a:lumOff val="25000"/>
                  </a:schemeClr>
                </a:solidFill>
                <a:effectLst/>
                <a:cs typeface="Times New Roman" panose="02020603050405020304" pitchFamily="18" charset="0"/>
              </a:rPr>
              <a:t>” for example.</a:t>
            </a:r>
          </a:p>
        </p:txBody>
      </p:sp>
      <p:sp>
        <p:nvSpPr>
          <p:cNvPr id="14" name="正方形/長方形 13">
            <a:extLst>
              <a:ext uri="{FF2B5EF4-FFF2-40B4-BE49-F238E27FC236}">
                <a16:creationId xmlns:a16="http://schemas.microsoft.com/office/drawing/2014/main" id="{B0635272-4DD2-86D5-BD32-4C24483624E2}"/>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1/Summary</a:t>
            </a:r>
          </a:p>
        </p:txBody>
      </p:sp>
      <p:pic>
        <p:nvPicPr>
          <p:cNvPr id="2" name="図 1">
            <a:hlinkClick r:id="rId4" action="ppaction://hlinksldjump"/>
            <a:extLst>
              <a:ext uri="{FF2B5EF4-FFF2-40B4-BE49-F238E27FC236}">
                <a16:creationId xmlns:a16="http://schemas.microsoft.com/office/drawing/2014/main" id="{3E4123CC-CAB2-3647-50AB-513D12A8A6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L01_Part1_SUMMARY">
            <a:hlinkClick r:id="" action="ppaction://media"/>
            <a:extLst>
              <a:ext uri="{FF2B5EF4-FFF2-40B4-BE49-F238E27FC236}">
                <a16:creationId xmlns:a16="http://schemas.microsoft.com/office/drawing/2014/main" id="{6E056969-8D40-E468-99E2-445D6239F3B5}"/>
              </a:ext>
            </a:extLst>
          </p:cNvPr>
          <p:cNvPicPr>
            <a:picLocks noChangeAspect="1"/>
          </p:cNvPicPr>
          <p:nvPr>
            <a:audioFile r:link="rId1"/>
            <p:extLst>
              <p:ext uri="{DAA4B4D4-6D71-4841-9C94-3DE7FCFB9230}">
                <p14:media xmlns:p14="http://schemas.microsoft.com/office/powerpoint/2010/main" r:embed="rId2">
                  <p14:trim st="1958" end="1001.1875"/>
                </p14:media>
              </p:ext>
            </p:extLst>
          </p:nvPr>
        </p:nvPicPr>
        <p:blipFill>
          <a:blip r:embed="rId6">
            <a:extLst>
              <a:ext uri="{28A0092B-C50C-407E-A947-70E740481C1C}">
                <a14:useLocalDpi xmlns:a14="http://schemas.microsoft.com/office/drawing/2010/main" val="0"/>
              </a:ext>
            </a:extLst>
          </a:blip>
          <a:srcRect/>
          <a:stretch/>
        </p:blipFill>
        <p:spPr>
          <a:xfrm>
            <a:off x="5825999" y="6113863"/>
            <a:ext cx="540000" cy="546137"/>
          </a:xfrm>
          <a:prstGeom prst="rect">
            <a:avLst/>
          </a:prstGeom>
        </p:spPr>
      </p:pic>
    </p:spTree>
    <p:extLst>
      <p:ext uri="{BB962C8B-B14F-4D97-AF65-F5344CB8AC3E}">
        <p14:creationId xmlns:p14="http://schemas.microsoft.com/office/powerpoint/2010/main" val="1305848307"/>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True or False</a:t>
            </a: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1/True or False</a:t>
            </a:r>
          </a:p>
        </p:txBody>
      </p:sp>
      <p:pic>
        <p:nvPicPr>
          <p:cNvPr id="3" name="図 2">
            <a:hlinkClick r:id="rId2" action="ppaction://hlinksldjump"/>
            <a:extLst>
              <a:ext uri="{FF2B5EF4-FFF2-40B4-BE49-F238E27FC236}">
                <a16:creationId xmlns:a16="http://schemas.microsoft.com/office/drawing/2014/main" id="{B0707B57-9B46-6373-4397-537EE87B0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827837797"/>
      </p:ext>
    </p:extLst>
  </p:cSld>
  <p:clrMapOvr>
    <a:masterClrMapping/>
  </p:clrMapOvr>
  <p:transition advClick="0">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プレースホルダー 2">
            <a:extLst>
              <a:ext uri="{FF2B5EF4-FFF2-40B4-BE49-F238E27FC236}">
                <a16:creationId xmlns:a16="http://schemas.microsoft.com/office/drawing/2014/main" id="{61657182-4292-6FCA-6553-3266347CE50D}"/>
              </a:ext>
            </a:extLst>
          </p:cNvPr>
          <p:cNvSpPr txBox="1">
            <a:spLocks/>
          </p:cNvSpPr>
          <p:nvPr/>
        </p:nvSpPr>
        <p:spPr>
          <a:xfrm>
            <a:off x="367942" y="5486186"/>
            <a:ext cx="379309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4000" kern="100" dirty="0">
                <a:solidFill>
                  <a:schemeClr val="tx1">
                    <a:lumMod val="75000"/>
                    <a:lumOff val="25000"/>
                  </a:schemeClr>
                </a:solidFill>
                <a:effectLst/>
              </a:rPr>
              <a:t>Answer</a:t>
            </a:r>
            <a:r>
              <a:rPr lang="ja-JP" altLang="en-US" sz="4000" kern="100" dirty="0">
                <a:solidFill>
                  <a:schemeClr val="tx1">
                    <a:lumMod val="75000"/>
                    <a:lumOff val="25000"/>
                  </a:schemeClr>
                </a:solidFill>
                <a:effectLst/>
              </a:rPr>
              <a:t>（      ）</a:t>
            </a:r>
            <a:endParaRPr lang="en-US" altLang="ja-JP" sz="4000" kern="100" dirty="0">
              <a:solidFill>
                <a:schemeClr val="tx1">
                  <a:lumMod val="75000"/>
                  <a:lumOff val="25000"/>
                </a:schemeClr>
              </a:solidFill>
              <a:effectLst/>
            </a:endParaRPr>
          </a:p>
        </p:txBody>
      </p:sp>
      <p:sp>
        <p:nvSpPr>
          <p:cNvPr id="9" name="正方形/長方形 8">
            <a:extLst>
              <a:ext uri="{FF2B5EF4-FFF2-40B4-BE49-F238E27FC236}">
                <a16:creationId xmlns:a16="http://schemas.microsoft.com/office/drawing/2014/main" id="{07345650-3945-3061-5B54-23608344220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1/True or False</a:t>
            </a:r>
          </a:p>
        </p:txBody>
      </p:sp>
      <p:sp>
        <p:nvSpPr>
          <p:cNvPr id="12" name="テキスト プレースホルダー 2">
            <a:extLst>
              <a:ext uri="{FF2B5EF4-FFF2-40B4-BE49-F238E27FC236}">
                <a16:creationId xmlns:a16="http://schemas.microsoft.com/office/drawing/2014/main" id="{A06A0C67-DE78-8B3E-C568-122522A76F6E}"/>
              </a:ext>
            </a:extLst>
          </p:cNvPr>
          <p:cNvSpPr txBox="1">
            <a:spLocks/>
          </p:cNvSpPr>
          <p:nvPr/>
        </p:nvSpPr>
        <p:spPr>
          <a:xfrm>
            <a:off x="0" y="360000"/>
            <a:ext cx="2848303"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True or False </a:t>
            </a:r>
            <a:r>
              <a:rPr lang="ja-JP" altLang="en-US" sz="2400" kern="100" dirty="0">
                <a:solidFill>
                  <a:schemeClr val="tx1">
                    <a:lumMod val="75000"/>
                    <a:lumOff val="25000"/>
                  </a:schemeClr>
                </a:solidFill>
                <a:effectLst/>
              </a:rPr>
              <a:t>①</a:t>
            </a:r>
            <a:endParaRPr lang="en-US" altLang="ja-JP" sz="2400" kern="100" dirty="0">
              <a:solidFill>
                <a:schemeClr val="tx1">
                  <a:lumMod val="75000"/>
                  <a:lumOff val="25000"/>
                </a:schemeClr>
              </a:solidFill>
              <a:effectLst/>
            </a:endParaRPr>
          </a:p>
        </p:txBody>
      </p:sp>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2737669" y="5486186"/>
            <a:ext cx="850373"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4000" kern="100" dirty="0">
                <a:solidFill>
                  <a:srgbClr val="FF0000"/>
                </a:solidFill>
                <a:effectLst/>
              </a:rPr>
              <a:t>T</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67942" y="1080000"/>
            <a:ext cx="11520000" cy="5040000"/>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Greetings are the first step in good communication.</a:t>
            </a:r>
            <a:endParaRPr lang="en-US" altLang="ja-JP" sz="3600" kern="100" dirty="0">
              <a:solidFill>
                <a:schemeClr val="tx1">
                  <a:lumMod val="75000"/>
                  <a:lumOff val="25000"/>
                </a:schemeClr>
              </a:solidFill>
            </a:endParaRPr>
          </a:p>
        </p:txBody>
      </p:sp>
      <p:pic>
        <p:nvPicPr>
          <p:cNvPr id="2" name="図 1">
            <a:hlinkClick r:id="rId4" action="ppaction://hlinksldjump"/>
            <a:extLst>
              <a:ext uri="{FF2B5EF4-FFF2-40B4-BE49-F238E27FC236}">
                <a16:creationId xmlns:a16="http://schemas.microsoft.com/office/drawing/2014/main" id="{93702B38-B881-3F2B-FD46-522D0AA863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図 3">
            <a:extLst>
              <a:ext uri="{FF2B5EF4-FFF2-40B4-BE49-F238E27FC236}">
                <a16:creationId xmlns:a16="http://schemas.microsoft.com/office/drawing/2014/main" id="{0F47DE5F-05D2-9DF4-BC8E-6688E62E19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9593" y="6120000"/>
            <a:ext cx="540000" cy="540000"/>
          </a:xfrm>
          <a:prstGeom prst="rect">
            <a:avLst/>
          </a:prstGeom>
        </p:spPr>
      </p:pic>
      <p:pic>
        <p:nvPicPr>
          <p:cNvPr id="6" name="図 5">
            <a:extLst>
              <a:ext uri="{FF2B5EF4-FFF2-40B4-BE49-F238E27FC236}">
                <a16:creationId xmlns:a16="http://schemas.microsoft.com/office/drawing/2014/main" id="{A5262F5A-DB76-428A-A7EC-4D18C5889F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pic>
        <p:nvPicPr>
          <p:cNvPr id="3" name="L01_Part1_TF">
            <a:hlinkClick r:id="" action="ppaction://media"/>
            <a:extLst>
              <a:ext uri="{FF2B5EF4-FFF2-40B4-BE49-F238E27FC236}">
                <a16:creationId xmlns:a16="http://schemas.microsoft.com/office/drawing/2014/main" id="{8339D8E7-4B67-8B97-1CDC-ABC49036DE98}"/>
              </a:ext>
            </a:extLst>
          </p:cNvPr>
          <p:cNvPicPr>
            <a:picLocks noChangeAspect="1"/>
          </p:cNvPicPr>
          <p:nvPr>
            <a:audioFile r:link="rId1"/>
            <p:extLst>
              <p:ext uri="{DAA4B4D4-6D71-4841-9C94-3DE7FCFB9230}">
                <p14:media xmlns:p14="http://schemas.microsoft.com/office/powerpoint/2010/main" r:embed="rId2">
                  <p14:trim st="4100" end="16083.9375"/>
                </p14:media>
              </p:ext>
            </p:extLst>
          </p:nvPr>
        </p:nvPicPr>
        <p:blipFill>
          <a:blip r:embed="rId8">
            <a:extLst>
              <a:ext uri="{28A0092B-C50C-407E-A947-70E740481C1C}">
                <a14:useLocalDpi xmlns:a14="http://schemas.microsoft.com/office/drawing/2010/main" val="0"/>
              </a:ext>
            </a:extLst>
          </a:blip>
          <a:srcRect/>
          <a:stretch/>
        </p:blipFill>
        <p:spPr>
          <a:xfrm>
            <a:off x="5826000" y="6116932"/>
            <a:ext cx="540000" cy="546137"/>
          </a:xfrm>
          <a:prstGeom prst="rect">
            <a:avLst/>
          </a:prstGeom>
        </p:spPr>
      </p:pic>
    </p:spTree>
    <p:extLst>
      <p:ext uri="{BB962C8B-B14F-4D97-AF65-F5344CB8AC3E}">
        <p14:creationId xmlns:p14="http://schemas.microsoft.com/office/powerpoint/2010/main" val="3878906583"/>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972" fill="hold"/>
                                        <p:tgtEl>
                                          <p:spTgt spid="3"/>
                                        </p:tgtEl>
                                      </p:cBhvr>
                                    </p:cmd>
                                  </p:childTnLst>
                                </p:cTn>
                              </p:par>
                            </p:childTnLst>
                          </p:cTn>
                        </p:par>
                      </p:childTnLst>
                    </p:cTn>
                  </p:par>
                </p:childTnLst>
              </p:cTn>
              <p:nextCondLst>
                <p:cond evt="onClick" delay="0">
                  <p:tgtEl>
                    <p:spTgt spid="3"/>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14" grpId="0"/>
      <p:bldP spid="14" grpId="1"/>
      <p:bldP spid="15" grpId="0"/>
      <p:bldP spid="15"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2">
            <a:extLst>
              <a:ext uri="{FF2B5EF4-FFF2-40B4-BE49-F238E27FC236}">
                <a16:creationId xmlns:a16="http://schemas.microsoft.com/office/drawing/2014/main" id="{5F065952-9CEE-31AB-4BC0-10A058E7D215}"/>
              </a:ext>
            </a:extLst>
          </p:cNvPr>
          <p:cNvSpPr txBox="1">
            <a:spLocks/>
          </p:cNvSpPr>
          <p:nvPr/>
        </p:nvSpPr>
        <p:spPr>
          <a:xfrm>
            <a:off x="367942" y="5486186"/>
            <a:ext cx="379309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4000" kern="100" dirty="0">
                <a:solidFill>
                  <a:schemeClr val="tx1">
                    <a:lumMod val="75000"/>
                    <a:lumOff val="25000"/>
                  </a:schemeClr>
                </a:solidFill>
                <a:effectLst/>
              </a:rPr>
              <a:t>Answer</a:t>
            </a:r>
            <a:r>
              <a:rPr lang="ja-JP" altLang="en-US" sz="4000" kern="100" dirty="0">
                <a:solidFill>
                  <a:schemeClr val="tx1">
                    <a:lumMod val="75000"/>
                    <a:lumOff val="25000"/>
                  </a:schemeClr>
                </a:solidFill>
                <a:effectLst/>
              </a:rPr>
              <a:t>（      ）</a:t>
            </a:r>
            <a:endParaRPr lang="en-US" altLang="ja-JP" sz="4000" kern="100" dirty="0">
              <a:solidFill>
                <a:schemeClr val="tx1">
                  <a:lumMod val="75000"/>
                  <a:lumOff val="25000"/>
                </a:schemeClr>
              </a:solidFill>
              <a:effectLst/>
            </a:endParaRPr>
          </a:p>
        </p:txBody>
      </p:sp>
      <p:sp>
        <p:nvSpPr>
          <p:cNvPr id="9" name="正方形/長方形 8">
            <a:extLst>
              <a:ext uri="{FF2B5EF4-FFF2-40B4-BE49-F238E27FC236}">
                <a16:creationId xmlns:a16="http://schemas.microsoft.com/office/drawing/2014/main" id="{07345650-3945-3061-5B54-23608344220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1/True or False</a:t>
            </a:r>
          </a:p>
        </p:txBody>
      </p:sp>
      <p:sp>
        <p:nvSpPr>
          <p:cNvPr id="12" name="テキスト プレースホルダー 2">
            <a:extLst>
              <a:ext uri="{FF2B5EF4-FFF2-40B4-BE49-F238E27FC236}">
                <a16:creationId xmlns:a16="http://schemas.microsoft.com/office/drawing/2014/main" id="{A06A0C67-DE78-8B3E-C568-122522A76F6E}"/>
              </a:ext>
            </a:extLst>
          </p:cNvPr>
          <p:cNvSpPr txBox="1">
            <a:spLocks/>
          </p:cNvSpPr>
          <p:nvPr/>
        </p:nvSpPr>
        <p:spPr>
          <a:xfrm>
            <a:off x="0" y="360000"/>
            <a:ext cx="3128211"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True or False </a:t>
            </a:r>
            <a:r>
              <a:rPr lang="ja-JP" altLang="en-US" sz="2400" kern="100" dirty="0">
                <a:solidFill>
                  <a:schemeClr val="tx1">
                    <a:lumMod val="75000"/>
                    <a:lumOff val="25000"/>
                  </a:schemeClr>
                </a:solidFill>
                <a:effectLst/>
              </a:rPr>
              <a:t>②</a:t>
            </a:r>
            <a:endParaRPr lang="en-US" altLang="ja-JP" sz="2400" kern="100" dirty="0">
              <a:solidFill>
                <a:schemeClr val="tx1">
                  <a:lumMod val="75000"/>
                  <a:lumOff val="25000"/>
                </a:schemeClr>
              </a:solidFill>
              <a:effectLst/>
            </a:endParaRPr>
          </a:p>
        </p:txBody>
      </p:sp>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2716517" y="5486186"/>
            <a:ext cx="850373"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4000" kern="100" dirty="0">
                <a:solidFill>
                  <a:srgbClr val="FF0000"/>
                </a:solidFill>
                <a:effectLst/>
              </a:rPr>
              <a:t>T</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5039999"/>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“Thank you,” “Excuse me,” and “I’m sorry” are essential daily phrases.</a:t>
            </a:r>
            <a:endParaRPr lang="en-US" altLang="ja-JP" sz="3600" kern="100" dirty="0">
              <a:solidFill>
                <a:schemeClr val="tx1">
                  <a:lumMod val="75000"/>
                  <a:lumOff val="25000"/>
                </a:schemeClr>
              </a:solidFill>
            </a:endParaRPr>
          </a:p>
        </p:txBody>
      </p:sp>
      <p:pic>
        <p:nvPicPr>
          <p:cNvPr id="2" name="図 1">
            <a:hlinkClick r:id="rId4" action="ppaction://hlinksldjump"/>
            <a:extLst>
              <a:ext uri="{FF2B5EF4-FFF2-40B4-BE49-F238E27FC236}">
                <a16:creationId xmlns:a16="http://schemas.microsoft.com/office/drawing/2014/main" id="{142E3BAB-49B4-15BB-2475-27CB68BAD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3" name="図 2">
            <a:extLst>
              <a:ext uri="{FF2B5EF4-FFF2-40B4-BE49-F238E27FC236}">
                <a16:creationId xmlns:a16="http://schemas.microsoft.com/office/drawing/2014/main" id="{DFAD7343-30DB-B88B-1F6D-7EFB45A83E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9593" y="6120000"/>
            <a:ext cx="540000" cy="540000"/>
          </a:xfrm>
          <a:prstGeom prst="rect">
            <a:avLst/>
          </a:prstGeom>
        </p:spPr>
      </p:pic>
      <p:pic>
        <p:nvPicPr>
          <p:cNvPr id="4" name="図 3">
            <a:extLst>
              <a:ext uri="{FF2B5EF4-FFF2-40B4-BE49-F238E27FC236}">
                <a16:creationId xmlns:a16="http://schemas.microsoft.com/office/drawing/2014/main" id="{6761093E-3AB4-867E-64D6-6E7701EB56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pic>
        <p:nvPicPr>
          <p:cNvPr id="7" name="L01_Part1_TF">
            <a:hlinkClick r:id="" action="ppaction://media"/>
            <a:extLst>
              <a:ext uri="{FF2B5EF4-FFF2-40B4-BE49-F238E27FC236}">
                <a16:creationId xmlns:a16="http://schemas.microsoft.com/office/drawing/2014/main" id="{D29B1B28-4C7F-8B87-AD19-928AF4D34E5E}"/>
              </a:ext>
            </a:extLst>
          </p:cNvPr>
          <p:cNvPicPr>
            <a:picLocks noChangeAspect="1"/>
          </p:cNvPicPr>
          <p:nvPr>
            <a:audioFile r:link="rId1"/>
            <p:extLst>
              <p:ext uri="{DAA4B4D4-6D71-4841-9C94-3DE7FCFB9230}">
                <p14:media xmlns:p14="http://schemas.microsoft.com/office/powerpoint/2010/main" r:embed="rId2">
                  <p14:trim st="10998" end="8047.9375"/>
                </p14:media>
              </p:ext>
            </p:extLst>
          </p:nvPr>
        </p:nvPicPr>
        <p:blipFill>
          <a:blip r:embed="rId8">
            <a:extLst>
              <a:ext uri="{28A0092B-C50C-407E-A947-70E740481C1C}">
                <a14:useLocalDpi xmlns:a14="http://schemas.microsoft.com/office/drawing/2010/main" val="0"/>
              </a:ext>
            </a:extLst>
          </a:blip>
          <a:srcRect/>
          <a:stretch/>
        </p:blipFill>
        <p:spPr>
          <a:xfrm>
            <a:off x="5826000" y="6116932"/>
            <a:ext cx="540000" cy="546137"/>
          </a:xfrm>
          <a:prstGeom prst="rect">
            <a:avLst/>
          </a:prstGeom>
        </p:spPr>
      </p:pic>
    </p:spTree>
    <p:extLst>
      <p:ext uri="{BB962C8B-B14F-4D97-AF65-F5344CB8AC3E}">
        <p14:creationId xmlns:p14="http://schemas.microsoft.com/office/powerpoint/2010/main" val="1132830235"/>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110"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bldLst>
      <p:bldP spid="14" grpId="0"/>
      <p:bldP spid="14" grpId="1"/>
      <p:bldP spid="15" grpId="0"/>
      <p:bldP spid="15"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30535DF-4AC1-06F4-C94C-607372F2F68F}"/>
              </a:ext>
            </a:extLst>
          </p:cNvPr>
          <p:cNvSpPr txBox="1">
            <a:spLocks/>
          </p:cNvSpPr>
          <p:nvPr/>
        </p:nvSpPr>
        <p:spPr>
          <a:xfrm>
            <a:off x="367942" y="5486186"/>
            <a:ext cx="379309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4000" kern="100" dirty="0">
                <a:solidFill>
                  <a:schemeClr val="tx1">
                    <a:lumMod val="75000"/>
                    <a:lumOff val="25000"/>
                  </a:schemeClr>
                </a:solidFill>
                <a:effectLst/>
              </a:rPr>
              <a:t>Answer</a:t>
            </a:r>
            <a:r>
              <a:rPr lang="ja-JP" altLang="en-US" sz="4000" kern="100" dirty="0">
                <a:solidFill>
                  <a:schemeClr val="tx1">
                    <a:lumMod val="75000"/>
                    <a:lumOff val="25000"/>
                  </a:schemeClr>
                </a:solidFill>
                <a:effectLst/>
              </a:rPr>
              <a:t>（      ）</a:t>
            </a:r>
            <a:endParaRPr lang="en-US" altLang="ja-JP" sz="4000" kern="100" dirty="0">
              <a:solidFill>
                <a:schemeClr val="tx1">
                  <a:lumMod val="75000"/>
                  <a:lumOff val="25000"/>
                </a:schemeClr>
              </a:solidFill>
              <a:effectLst/>
            </a:endParaRPr>
          </a:p>
        </p:txBody>
      </p:sp>
      <p:sp>
        <p:nvSpPr>
          <p:cNvPr id="9" name="正方形/長方形 8">
            <a:extLst>
              <a:ext uri="{FF2B5EF4-FFF2-40B4-BE49-F238E27FC236}">
                <a16:creationId xmlns:a16="http://schemas.microsoft.com/office/drawing/2014/main" id="{07345650-3945-3061-5B54-23608344220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1/True or False</a:t>
            </a:r>
          </a:p>
        </p:txBody>
      </p:sp>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2747339" y="5484154"/>
            <a:ext cx="850373"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4000" kern="100" dirty="0">
                <a:solidFill>
                  <a:srgbClr val="FF0000"/>
                </a:solidFill>
                <a:effectLst/>
              </a:rPr>
              <a:t>F</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5040000"/>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Every language has the same daily phrases.</a:t>
            </a:r>
            <a:endParaRPr lang="en-US" altLang="ja-JP" sz="3600" kern="100" dirty="0">
              <a:solidFill>
                <a:schemeClr val="tx1">
                  <a:lumMod val="75000"/>
                  <a:lumOff val="25000"/>
                </a:schemeClr>
              </a:solidFill>
            </a:endParaRPr>
          </a:p>
        </p:txBody>
      </p:sp>
      <p:sp>
        <p:nvSpPr>
          <p:cNvPr id="2" name="テキスト プレースホルダー 2">
            <a:extLst>
              <a:ext uri="{FF2B5EF4-FFF2-40B4-BE49-F238E27FC236}">
                <a16:creationId xmlns:a16="http://schemas.microsoft.com/office/drawing/2014/main" id="{49B1BA8E-E3D5-D4C1-7AD5-922D213CBB87}"/>
              </a:ext>
            </a:extLst>
          </p:cNvPr>
          <p:cNvSpPr txBox="1">
            <a:spLocks/>
          </p:cNvSpPr>
          <p:nvPr/>
        </p:nvSpPr>
        <p:spPr>
          <a:xfrm>
            <a:off x="0" y="360000"/>
            <a:ext cx="3051208"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True or False </a:t>
            </a:r>
            <a:r>
              <a:rPr lang="ja-JP" altLang="en-US" sz="2400" kern="100" dirty="0">
                <a:solidFill>
                  <a:schemeClr val="tx1">
                    <a:lumMod val="75000"/>
                    <a:lumOff val="25000"/>
                  </a:schemeClr>
                </a:solidFill>
                <a:effectLst/>
              </a:rPr>
              <a:t>③</a:t>
            </a:r>
            <a:endParaRPr lang="en-US" altLang="ja-JP" sz="2400" kern="100" dirty="0">
              <a:solidFill>
                <a:schemeClr val="tx1">
                  <a:lumMod val="75000"/>
                  <a:lumOff val="25000"/>
                </a:schemeClr>
              </a:solidFill>
              <a:effectLst/>
            </a:endParaRPr>
          </a:p>
        </p:txBody>
      </p:sp>
      <p:pic>
        <p:nvPicPr>
          <p:cNvPr id="3" name="図 2">
            <a:hlinkClick r:id="rId4" action="ppaction://hlinksldjump"/>
            <a:extLst>
              <a:ext uri="{FF2B5EF4-FFF2-40B4-BE49-F238E27FC236}">
                <a16:creationId xmlns:a16="http://schemas.microsoft.com/office/drawing/2014/main" id="{132E3F92-9BBA-F0D6-27C7-F6CDD03B5F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図 3">
            <a:extLst>
              <a:ext uri="{FF2B5EF4-FFF2-40B4-BE49-F238E27FC236}">
                <a16:creationId xmlns:a16="http://schemas.microsoft.com/office/drawing/2014/main" id="{F0139CC9-85D4-BB6D-31B0-31E48E21E7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9593" y="6120000"/>
            <a:ext cx="540000" cy="540000"/>
          </a:xfrm>
          <a:prstGeom prst="rect">
            <a:avLst/>
          </a:prstGeom>
        </p:spPr>
      </p:pic>
      <p:pic>
        <p:nvPicPr>
          <p:cNvPr id="5" name="図 4">
            <a:extLst>
              <a:ext uri="{FF2B5EF4-FFF2-40B4-BE49-F238E27FC236}">
                <a16:creationId xmlns:a16="http://schemas.microsoft.com/office/drawing/2014/main" id="{33A6299B-952A-DBC4-74DE-96A8592EBA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pic>
        <p:nvPicPr>
          <p:cNvPr id="7" name="L01_Part1_TF">
            <a:hlinkClick r:id="" action="ppaction://media"/>
            <a:extLst>
              <a:ext uri="{FF2B5EF4-FFF2-40B4-BE49-F238E27FC236}">
                <a16:creationId xmlns:a16="http://schemas.microsoft.com/office/drawing/2014/main" id="{8B97DA22-B535-31FF-FC44-C7AC22C0C1C0}"/>
              </a:ext>
            </a:extLst>
          </p:cNvPr>
          <p:cNvPicPr>
            <a:picLocks noChangeAspect="1"/>
          </p:cNvPicPr>
          <p:nvPr>
            <a:audioFile r:link="rId1"/>
            <p:extLst>
              <p:ext uri="{DAA4B4D4-6D71-4841-9C94-3DE7FCFB9230}">
                <p14:media xmlns:p14="http://schemas.microsoft.com/office/powerpoint/2010/main" r:embed="rId2">
                  <p14:trim st="19381" end="1393.9375"/>
                </p14:media>
              </p:ext>
            </p:extLst>
          </p:nvPr>
        </p:nvPicPr>
        <p:blipFill>
          <a:blip r:embed="rId8">
            <a:extLst>
              <a:ext uri="{28A0092B-C50C-407E-A947-70E740481C1C}">
                <a14:useLocalDpi xmlns:a14="http://schemas.microsoft.com/office/drawing/2010/main" val="0"/>
              </a:ext>
            </a:extLst>
          </a:blip>
          <a:srcRect/>
          <a:stretch/>
        </p:blipFill>
        <p:spPr>
          <a:xfrm>
            <a:off x="5826000" y="6116932"/>
            <a:ext cx="540000" cy="546137"/>
          </a:xfrm>
          <a:prstGeom prst="rect">
            <a:avLst/>
          </a:prstGeom>
        </p:spPr>
      </p:pic>
    </p:spTree>
    <p:extLst>
      <p:ext uri="{BB962C8B-B14F-4D97-AF65-F5344CB8AC3E}">
        <p14:creationId xmlns:p14="http://schemas.microsoft.com/office/powerpoint/2010/main" val="2824879329"/>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381"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bldLst>
      <p:bldP spid="14" grpId="0"/>
      <p:bldP spid="14" grpId="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a:extLst>
              <a:ext uri="{FF2B5EF4-FFF2-40B4-BE49-F238E27FC236}">
                <a16:creationId xmlns:a16="http://schemas.microsoft.com/office/drawing/2014/main" id="{24866B14-6EFE-BE69-2B2D-63A7BFC6FCAE}"/>
              </a:ext>
            </a:extLst>
          </p:cNvPr>
          <p:cNvPicPr>
            <a:picLocks noChangeAspect="1"/>
          </p:cNvPicPr>
          <p:nvPr/>
        </p:nvPicPr>
        <p:blipFill>
          <a:blip r:embed="rId4"/>
          <a:stretch>
            <a:fillRect/>
          </a:stretch>
        </p:blipFill>
        <p:spPr>
          <a:xfrm>
            <a:off x="221999" y="1423069"/>
            <a:ext cx="4452743" cy="3352279"/>
          </a:xfrm>
          <a:prstGeom prst="rect">
            <a:avLst/>
          </a:prstGeom>
        </p:spPr>
      </p:pic>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a:t>
            </a:r>
            <a:r>
              <a:rPr kumimoji="1" lang="en-US" altLang="ja-JP" sz="1400" dirty="0">
                <a:solidFill>
                  <a:schemeClr val="tx1">
                    <a:lumMod val="75000"/>
                    <a:lumOff val="25000"/>
                  </a:schemeClr>
                </a:solidFill>
              </a:rPr>
              <a:t>Introduction/Warm-up</a:t>
            </a:r>
          </a:p>
        </p:txBody>
      </p:sp>
      <p:sp>
        <p:nvSpPr>
          <p:cNvPr id="15" name="テキスト プレースホルダー 2">
            <a:extLst>
              <a:ext uri="{FF2B5EF4-FFF2-40B4-BE49-F238E27FC236}">
                <a16:creationId xmlns:a16="http://schemas.microsoft.com/office/drawing/2014/main" id="{D2C74DDA-BEC1-5A79-2BD7-A5AAF570CDFC}"/>
              </a:ext>
            </a:extLst>
          </p:cNvPr>
          <p:cNvSpPr txBox="1">
            <a:spLocks/>
          </p:cNvSpPr>
          <p:nvPr/>
        </p:nvSpPr>
        <p:spPr>
          <a:xfrm>
            <a:off x="0" y="356435"/>
            <a:ext cx="12192000"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 1. Listen and choose the correct meaning for each picture.</a:t>
            </a:r>
          </a:p>
        </p:txBody>
      </p:sp>
      <p:sp>
        <p:nvSpPr>
          <p:cNvPr id="17" name="テキスト プレースホルダー 2">
            <a:extLst>
              <a:ext uri="{FF2B5EF4-FFF2-40B4-BE49-F238E27FC236}">
                <a16:creationId xmlns:a16="http://schemas.microsoft.com/office/drawing/2014/main" id="{D9FFC248-C74F-5F55-2348-51BC9D58C6FC}"/>
              </a:ext>
            </a:extLst>
          </p:cNvPr>
          <p:cNvSpPr txBox="1">
            <a:spLocks/>
          </p:cNvSpPr>
          <p:nvPr/>
        </p:nvSpPr>
        <p:spPr>
          <a:xfrm>
            <a:off x="245096" y="1423069"/>
            <a:ext cx="518935"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A</a:t>
            </a:r>
          </a:p>
        </p:txBody>
      </p:sp>
      <p:sp>
        <p:nvSpPr>
          <p:cNvPr id="18" name="テキスト プレースホルダー 2">
            <a:extLst>
              <a:ext uri="{FF2B5EF4-FFF2-40B4-BE49-F238E27FC236}">
                <a16:creationId xmlns:a16="http://schemas.microsoft.com/office/drawing/2014/main" id="{848E4E69-5E7D-0825-0F3E-544ACBE20066}"/>
              </a:ext>
            </a:extLst>
          </p:cNvPr>
          <p:cNvSpPr txBox="1">
            <a:spLocks/>
          </p:cNvSpPr>
          <p:nvPr/>
        </p:nvSpPr>
        <p:spPr>
          <a:xfrm>
            <a:off x="221998" y="5488218"/>
            <a:ext cx="7629229"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chemeClr val="tx1">
                    <a:lumMod val="75000"/>
                    <a:lumOff val="25000"/>
                  </a:schemeClr>
                </a:solidFill>
                <a:effectLst/>
              </a:rPr>
              <a:t>Answer</a:t>
            </a:r>
            <a:r>
              <a:rPr lang="ja-JP" altLang="en-US" sz="3600" kern="100" dirty="0">
                <a:solidFill>
                  <a:schemeClr val="tx1">
                    <a:lumMod val="75000"/>
                    <a:lumOff val="25000"/>
                  </a:schemeClr>
                </a:solidFill>
                <a:effectLst/>
              </a:rPr>
              <a:t>（                                  ）</a:t>
            </a:r>
            <a:endParaRPr lang="en-US" altLang="ja-JP" sz="3600" kern="100" dirty="0">
              <a:solidFill>
                <a:schemeClr val="tx1">
                  <a:lumMod val="75000"/>
                  <a:lumOff val="25000"/>
                </a:schemeClr>
              </a:solidFill>
              <a:effectLst/>
            </a:endParaRPr>
          </a:p>
        </p:txBody>
      </p:sp>
      <p:sp>
        <p:nvSpPr>
          <p:cNvPr id="19" name="テキスト プレースホルダー 2">
            <a:extLst>
              <a:ext uri="{FF2B5EF4-FFF2-40B4-BE49-F238E27FC236}">
                <a16:creationId xmlns:a16="http://schemas.microsoft.com/office/drawing/2014/main" id="{558E16DC-53FC-988C-27B1-7EB29BC17DF6}"/>
              </a:ext>
            </a:extLst>
          </p:cNvPr>
          <p:cNvSpPr txBox="1">
            <a:spLocks/>
          </p:cNvSpPr>
          <p:nvPr/>
        </p:nvSpPr>
        <p:spPr>
          <a:xfrm>
            <a:off x="2781706" y="5488218"/>
            <a:ext cx="3864099"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3600" kern="100" dirty="0">
                <a:solidFill>
                  <a:srgbClr val="FF0000"/>
                </a:solidFill>
                <a:effectLst/>
              </a:rPr>
              <a:t>I don’t know.</a:t>
            </a:r>
          </a:p>
        </p:txBody>
      </p:sp>
      <p:sp>
        <p:nvSpPr>
          <p:cNvPr id="21" name="タイトル 1">
            <a:extLst>
              <a:ext uri="{FF2B5EF4-FFF2-40B4-BE49-F238E27FC236}">
                <a16:creationId xmlns:a16="http://schemas.microsoft.com/office/drawing/2014/main" id="{92B3FFFB-FE21-05CE-4041-60A341210DBA}"/>
              </a:ext>
            </a:extLst>
          </p:cNvPr>
          <p:cNvSpPr txBox="1">
            <a:spLocks/>
          </p:cNvSpPr>
          <p:nvPr/>
        </p:nvSpPr>
        <p:spPr>
          <a:xfrm>
            <a:off x="4674742" y="1423070"/>
            <a:ext cx="7295259" cy="3352278"/>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This gesture means “I don’t know.”  For example, you use it when you don’t know the answer to a question.</a:t>
            </a:r>
            <a:endParaRPr lang="en-US" altLang="ja-JP" sz="3600" kern="100" dirty="0">
              <a:solidFill>
                <a:schemeClr val="tx1">
                  <a:lumMod val="75000"/>
                  <a:lumOff val="25000"/>
                </a:schemeClr>
              </a:solidFill>
            </a:endParaRPr>
          </a:p>
        </p:txBody>
      </p:sp>
      <p:pic>
        <p:nvPicPr>
          <p:cNvPr id="28" name="08 トラック 8">
            <a:hlinkClick r:id="" action="ppaction://media"/>
            <a:extLst>
              <a:ext uri="{FF2B5EF4-FFF2-40B4-BE49-F238E27FC236}">
                <a16:creationId xmlns:a16="http://schemas.microsoft.com/office/drawing/2014/main" id="{21BF66A6-6053-F813-84F8-40E2E5DCDA4B}"/>
              </a:ext>
            </a:extLst>
          </p:cNvPr>
          <p:cNvPicPr>
            <a:picLocks noChangeAspect="1"/>
          </p:cNvPicPr>
          <p:nvPr>
            <a:audioFile r:link="rId1"/>
            <p:extLst>
              <p:ext uri="{DAA4B4D4-6D71-4841-9C94-3DE7FCFB9230}">
                <p14:media xmlns:p14="http://schemas.microsoft.com/office/powerpoint/2010/main" r:embed="rId2">
                  <p14:trim st="11000" end="34553.625"/>
                </p14:media>
              </p:ext>
            </p:extLst>
          </p:nvPr>
        </p:nvPicPr>
        <p:blipFill>
          <a:blip r:embed="rId5">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pic>
        <p:nvPicPr>
          <p:cNvPr id="2" name="図 1">
            <a:hlinkClick r:id="rId6" action="ppaction://hlinksldjump"/>
            <a:extLst>
              <a:ext uri="{FF2B5EF4-FFF2-40B4-BE49-F238E27FC236}">
                <a16:creationId xmlns:a16="http://schemas.microsoft.com/office/drawing/2014/main" id="{D895F5E1-D6FA-1267-5499-8D48673DA4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3" name="図 2">
            <a:extLst>
              <a:ext uri="{FF2B5EF4-FFF2-40B4-BE49-F238E27FC236}">
                <a16:creationId xmlns:a16="http://schemas.microsoft.com/office/drawing/2014/main" id="{D5F52336-5998-3FA7-2DAC-AD65233045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9593" y="6120000"/>
            <a:ext cx="540000" cy="540000"/>
          </a:xfrm>
          <a:prstGeom prst="rect">
            <a:avLst/>
          </a:prstGeom>
        </p:spPr>
      </p:pic>
      <p:pic>
        <p:nvPicPr>
          <p:cNvPr id="4" name="図 3">
            <a:extLst>
              <a:ext uri="{FF2B5EF4-FFF2-40B4-BE49-F238E27FC236}">
                <a16:creationId xmlns:a16="http://schemas.microsoft.com/office/drawing/2014/main" id="{BD1D26C3-A4FE-BC91-2D3B-3BC6CA8EF2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3600304656"/>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751" fill="hold"/>
                                        <p:tgtEl>
                                          <p:spTgt spid="28"/>
                                        </p:tgtEl>
                                      </p:cBhvr>
                                    </p:cmd>
                                  </p:childTnLst>
                                </p:cTn>
                              </p:par>
                            </p:childTnLst>
                          </p:cTn>
                        </p:par>
                      </p:childTnLst>
                    </p:cTn>
                  </p:par>
                </p:childTnLst>
              </p:cTn>
              <p:nextCondLst>
                <p:cond evt="onClick" delay="0">
                  <p:tgtEl>
                    <p:spTgt spid="28"/>
                  </p:tgtEl>
                </p:cond>
              </p:nextCondLst>
            </p:seq>
            <p:audio>
              <p:cMediaNode vol="80000">
                <p:cTn id="25" fill="hold" display="0">
                  <p:stCondLst>
                    <p:cond delay="indefinite"/>
                  </p:stCondLst>
                  <p:endCondLst>
                    <p:cond evt="onStopAudio" delay="0">
                      <p:tgtEl>
                        <p:sldTgt/>
                      </p:tgtEl>
                    </p:cond>
                  </p:endCondLst>
                </p:cTn>
                <p:tgtEl>
                  <p:spTgt spid="28"/>
                </p:tgtEl>
              </p:cMediaNode>
            </p:audio>
          </p:childTnLst>
        </p:cTn>
      </p:par>
    </p:tnLst>
    <p:bldLst>
      <p:bldP spid="19" grpId="0"/>
      <p:bldP spid="19" grpId="1"/>
      <p:bldP spid="21" grpId="0"/>
      <p:bldP spid="21"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1543510" y="2924493"/>
            <a:ext cx="9104979"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What is the topic of the passage?</a:t>
            </a: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1/What is the topic of the passage?</a:t>
            </a:r>
          </a:p>
        </p:txBody>
      </p:sp>
      <p:pic>
        <p:nvPicPr>
          <p:cNvPr id="3" name="図 2">
            <a:hlinkClick r:id="rId2" action="ppaction://hlinksldjump"/>
            <a:extLst>
              <a:ext uri="{FF2B5EF4-FFF2-40B4-BE49-F238E27FC236}">
                <a16:creationId xmlns:a16="http://schemas.microsoft.com/office/drawing/2014/main" id="{B0707B57-9B46-6373-4397-537EE87B0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099456858"/>
      </p:ext>
    </p:extLst>
  </p:cSld>
  <p:clrMapOvr>
    <a:masterClrMapping/>
  </p:clrMapOvr>
  <p:transition advClick="0">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プレースホルダー 2">
            <a:extLst>
              <a:ext uri="{FF2B5EF4-FFF2-40B4-BE49-F238E27FC236}">
                <a16:creationId xmlns:a16="http://schemas.microsoft.com/office/drawing/2014/main" id="{61657182-4292-6FCA-6553-3266347CE50D}"/>
              </a:ext>
            </a:extLst>
          </p:cNvPr>
          <p:cNvSpPr txBox="1">
            <a:spLocks/>
          </p:cNvSpPr>
          <p:nvPr/>
        </p:nvSpPr>
        <p:spPr>
          <a:xfrm>
            <a:off x="367942" y="5486186"/>
            <a:ext cx="379309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4000" kern="100" dirty="0">
                <a:solidFill>
                  <a:schemeClr val="tx1">
                    <a:lumMod val="75000"/>
                    <a:lumOff val="25000"/>
                  </a:schemeClr>
                </a:solidFill>
                <a:effectLst/>
              </a:rPr>
              <a:t>Answer</a:t>
            </a:r>
            <a:r>
              <a:rPr lang="ja-JP" altLang="en-US" sz="4000" kern="100" dirty="0">
                <a:solidFill>
                  <a:schemeClr val="tx1">
                    <a:lumMod val="75000"/>
                    <a:lumOff val="25000"/>
                  </a:schemeClr>
                </a:solidFill>
                <a:effectLst/>
              </a:rPr>
              <a:t>（      ）</a:t>
            </a:r>
            <a:endParaRPr lang="en-US" altLang="ja-JP" sz="4000" kern="100" dirty="0">
              <a:solidFill>
                <a:schemeClr val="tx1">
                  <a:lumMod val="75000"/>
                  <a:lumOff val="25000"/>
                </a:schemeClr>
              </a:solidFill>
              <a:effectLst/>
            </a:endParaRPr>
          </a:p>
        </p:txBody>
      </p:sp>
      <p:sp>
        <p:nvSpPr>
          <p:cNvPr id="9" name="正方形/長方形 8">
            <a:extLst>
              <a:ext uri="{FF2B5EF4-FFF2-40B4-BE49-F238E27FC236}">
                <a16:creationId xmlns:a16="http://schemas.microsoft.com/office/drawing/2014/main" id="{07345650-3945-3061-5B54-23608344220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1/What is the topic of the passage?</a:t>
            </a:r>
          </a:p>
        </p:txBody>
      </p:sp>
      <p:sp>
        <p:nvSpPr>
          <p:cNvPr id="12" name="テキスト プレースホルダー 2">
            <a:extLst>
              <a:ext uri="{FF2B5EF4-FFF2-40B4-BE49-F238E27FC236}">
                <a16:creationId xmlns:a16="http://schemas.microsoft.com/office/drawing/2014/main" id="{A06A0C67-DE78-8B3E-C568-122522A76F6E}"/>
              </a:ext>
            </a:extLst>
          </p:cNvPr>
          <p:cNvSpPr txBox="1">
            <a:spLocks/>
          </p:cNvSpPr>
          <p:nvPr/>
        </p:nvSpPr>
        <p:spPr>
          <a:xfrm>
            <a:off x="0" y="360000"/>
            <a:ext cx="12192000"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What is the topic of the passage?</a:t>
            </a:r>
          </a:p>
        </p:txBody>
      </p:sp>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2737669" y="5486186"/>
            <a:ext cx="850373"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4000" kern="100" dirty="0">
                <a:solidFill>
                  <a:srgbClr val="FF0000"/>
                </a:solidFill>
                <a:effectLst/>
              </a:rPr>
              <a:t>b</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67942" y="1766806"/>
            <a:ext cx="11520000" cy="3545857"/>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marL="742950" indent="-742950">
              <a:lnSpc>
                <a:spcPct val="120000"/>
              </a:lnSpc>
              <a:buFont typeface="+mj-lt"/>
              <a:buAutoNum type="alphaLcPeriod"/>
            </a:pPr>
            <a:r>
              <a:rPr lang="en-US" altLang="ja-JP" sz="3600" dirty="0">
                <a:solidFill>
                  <a:schemeClr val="tx1">
                    <a:lumMod val="75000"/>
                    <a:lumOff val="25000"/>
                  </a:schemeClr>
                </a:solidFill>
                <a:cs typeface="Times New Roman" panose="02020603050405020304" pitchFamily="18" charset="0"/>
              </a:rPr>
              <a:t>essential communication </a:t>
            </a:r>
          </a:p>
          <a:p>
            <a:pPr marL="742950" indent="-742950">
              <a:lnSpc>
                <a:spcPct val="120000"/>
              </a:lnSpc>
              <a:buFont typeface="+mj-lt"/>
              <a:buAutoNum type="alphaLcPeriod"/>
            </a:pPr>
            <a:r>
              <a:rPr lang="en-US" altLang="ja-JP" sz="3600" dirty="0">
                <a:solidFill>
                  <a:schemeClr val="tx1">
                    <a:lumMod val="75000"/>
                    <a:lumOff val="25000"/>
                  </a:schemeClr>
                </a:solidFill>
                <a:cs typeface="Times New Roman" panose="02020603050405020304" pitchFamily="18" charset="0"/>
              </a:rPr>
              <a:t>greetings and daily phrases</a:t>
            </a:r>
          </a:p>
          <a:p>
            <a:pPr marL="742950" indent="-742950">
              <a:lnSpc>
                <a:spcPct val="120000"/>
              </a:lnSpc>
              <a:buFont typeface="+mj-lt"/>
              <a:buAutoNum type="alphaLcPeriod"/>
            </a:pPr>
            <a:r>
              <a:rPr lang="en-US" altLang="ja-JP" sz="3600" dirty="0">
                <a:solidFill>
                  <a:schemeClr val="tx1">
                    <a:lumMod val="75000"/>
                    <a:lumOff val="25000"/>
                  </a:schemeClr>
                </a:solidFill>
                <a:cs typeface="Times New Roman" panose="02020603050405020304" pitchFamily="18" charset="0"/>
              </a:rPr>
              <a:t>a common Japanese phrase</a:t>
            </a:r>
            <a:r>
              <a:rPr lang="ja-JP" altLang="en-US" sz="3600" dirty="0">
                <a:solidFill>
                  <a:schemeClr val="tx1">
                    <a:lumMod val="75000"/>
                    <a:lumOff val="25000"/>
                  </a:schemeClr>
                </a:solidFill>
                <a:cs typeface="Times New Roman" panose="02020603050405020304" pitchFamily="18" charset="0"/>
              </a:rPr>
              <a:t>　</a:t>
            </a:r>
          </a:p>
        </p:txBody>
      </p:sp>
      <p:pic>
        <p:nvPicPr>
          <p:cNvPr id="2" name="図 1">
            <a:hlinkClick r:id="rId2" action="ppaction://hlinksldjump"/>
            <a:extLst>
              <a:ext uri="{FF2B5EF4-FFF2-40B4-BE49-F238E27FC236}">
                <a16:creationId xmlns:a16="http://schemas.microsoft.com/office/drawing/2014/main" id="{93702B38-B881-3F2B-FD46-522D0AA86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図 5">
            <a:extLst>
              <a:ext uri="{FF2B5EF4-FFF2-40B4-BE49-F238E27FC236}">
                <a16:creationId xmlns:a16="http://schemas.microsoft.com/office/drawing/2014/main" id="{A5262F5A-DB76-428A-A7EC-4D18C5889F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
        <p:nvSpPr>
          <p:cNvPr id="3" name="テキスト プレースホルダー 2">
            <a:extLst>
              <a:ext uri="{FF2B5EF4-FFF2-40B4-BE49-F238E27FC236}">
                <a16:creationId xmlns:a16="http://schemas.microsoft.com/office/drawing/2014/main" id="{F9B2649E-9944-BC5F-C80A-3394D50EA21A}"/>
              </a:ext>
            </a:extLst>
          </p:cNvPr>
          <p:cNvSpPr txBox="1">
            <a:spLocks/>
          </p:cNvSpPr>
          <p:nvPr/>
        </p:nvSpPr>
        <p:spPr>
          <a:xfrm>
            <a:off x="0" y="1080000"/>
            <a:ext cx="12192000"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—It’s about </a:t>
            </a:r>
            <a:r>
              <a:rPr lang="ja-JP" altLang="en-US" sz="2400" kern="100" dirty="0">
                <a:solidFill>
                  <a:schemeClr val="tx1">
                    <a:lumMod val="75000"/>
                    <a:lumOff val="25000"/>
                  </a:schemeClr>
                </a:solidFill>
                <a:effectLst/>
              </a:rPr>
              <a:t>̠̠　̠　̠　̠　̠　̠　̠　̠　̠　̠　̠　̠　̠　̠　̠　̠ </a:t>
            </a:r>
            <a:r>
              <a:rPr lang="en-US" altLang="ja-JP" sz="2400" kern="100" dirty="0">
                <a:solidFill>
                  <a:schemeClr val="tx1">
                    <a:lumMod val="75000"/>
                    <a:lumOff val="25000"/>
                  </a:schemeClr>
                </a:solidFill>
                <a:effectLst/>
              </a:rPr>
              <a:t>.</a:t>
            </a:r>
          </a:p>
        </p:txBody>
      </p:sp>
    </p:spTree>
    <p:extLst>
      <p:ext uri="{BB962C8B-B14F-4D97-AF65-F5344CB8AC3E}">
        <p14:creationId xmlns:p14="http://schemas.microsoft.com/office/powerpoint/2010/main" val="3128856279"/>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4" grpId="0"/>
      <p:bldP spid="14" grpId="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2162228" y="2924493"/>
            <a:ext cx="7867544"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Paragraph </a:t>
            </a:r>
            <a:r>
              <a:rPr lang="en-US" altLang="ja-JP" sz="4000" b="1" dirty="0">
                <a:latin typeface="UD デジタル 教科書体 NK-B" panose="02020700000000000000" pitchFamily="18" charset="-128"/>
                <a:ea typeface="UD デジタル 教科書体 NK-B" panose="02020700000000000000" pitchFamily="18" charset="-128"/>
              </a:rPr>
              <a:t>Chart</a:t>
            </a:r>
            <a:endParaRPr kumimoji="1" lang="en-US" altLang="ja-JP" sz="4000" b="1" dirty="0">
              <a:latin typeface="UD デジタル 教科書体 NK-B" panose="02020700000000000000" pitchFamily="18" charset="-128"/>
              <a:ea typeface="UD デジタル 教科書体 NK-B" panose="02020700000000000000" pitchFamily="18" charset="-128"/>
            </a:endParaRP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1/Paragraph </a:t>
            </a:r>
            <a:r>
              <a:rPr lang="en-US" altLang="ja-JP" sz="1400" dirty="0">
                <a:solidFill>
                  <a:schemeClr val="tx1">
                    <a:lumMod val="75000"/>
                    <a:lumOff val="25000"/>
                  </a:schemeClr>
                </a:solidFill>
              </a:rPr>
              <a:t>Chart</a:t>
            </a:r>
            <a:endParaRPr kumimoji="1" lang="en-US" altLang="ja-JP" sz="1400" dirty="0">
              <a:solidFill>
                <a:schemeClr val="tx1">
                  <a:lumMod val="75000"/>
                  <a:lumOff val="25000"/>
                </a:schemeClr>
              </a:solidFill>
            </a:endParaRPr>
          </a:p>
        </p:txBody>
      </p:sp>
      <p:pic>
        <p:nvPicPr>
          <p:cNvPr id="3" name="図 2">
            <a:hlinkClick r:id="rId2" action="ppaction://hlinksldjump"/>
            <a:extLst>
              <a:ext uri="{FF2B5EF4-FFF2-40B4-BE49-F238E27FC236}">
                <a16:creationId xmlns:a16="http://schemas.microsoft.com/office/drawing/2014/main" id="{F6F11BF1-44A5-6E82-0FC4-99C0E1BEF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441410624"/>
      </p:ext>
    </p:extLst>
  </p:cSld>
  <p:clrMapOvr>
    <a:masterClrMapping/>
  </p:clrMapOvr>
  <p:transition advClick="0">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33737289-430A-5156-A2CC-7779502636F8}"/>
              </a:ext>
            </a:extLst>
          </p:cNvPr>
          <p:cNvSpPr txBox="1">
            <a:spLocks/>
          </p:cNvSpPr>
          <p:nvPr/>
        </p:nvSpPr>
        <p:spPr>
          <a:xfrm>
            <a:off x="709638" y="576306"/>
            <a:ext cx="11482362" cy="6083693"/>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en-US" altLang="ja-JP" sz="3200" dirty="0"/>
              <a:t>Greetings and daily phrases</a:t>
            </a:r>
          </a:p>
          <a:p>
            <a:endParaRPr lang="en-US" altLang="ja-JP" sz="3200" dirty="0"/>
          </a:p>
          <a:p>
            <a:r>
              <a:rPr lang="en-US" altLang="ja-JP" sz="3200" dirty="0"/>
              <a:t>  Greetings are the first step in good (</a:t>
            </a:r>
            <a:r>
              <a:rPr lang="ja-JP" altLang="en-US" sz="3200" dirty="0"/>
              <a:t>　　　　　　　　　　　　　</a:t>
            </a:r>
            <a:r>
              <a:rPr lang="en-US" altLang="ja-JP" sz="3200" dirty="0"/>
              <a:t>).</a:t>
            </a:r>
          </a:p>
          <a:p>
            <a:endParaRPr lang="en-US" altLang="ja-JP" sz="3200" dirty="0"/>
          </a:p>
          <a:p>
            <a:r>
              <a:rPr lang="ja-JP" altLang="en-US" sz="3200" dirty="0"/>
              <a:t>　　　</a:t>
            </a:r>
            <a:r>
              <a:rPr lang="en-US" altLang="ja-JP" sz="3200" u="sng" dirty="0"/>
              <a:t>Examples</a:t>
            </a:r>
            <a:r>
              <a:rPr lang="en-US" altLang="ja-JP" sz="3200" dirty="0"/>
              <a:t>		(1) “Hello, it’s nice to see you.”</a:t>
            </a:r>
          </a:p>
          <a:p>
            <a:r>
              <a:rPr lang="en-US" altLang="ja-JP" sz="3200" dirty="0"/>
              <a:t>				(2) “Good morning, how are you?”</a:t>
            </a:r>
          </a:p>
          <a:p>
            <a:r>
              <a:rPr lang="en-US" altLang="ja-JP" sz="3200" dirty="0"/>
              <a:t>				(3) “What’s (</a:t>
            </a:r>
            <a:r>
              <a:rPr lang="ja-JP" altLang="en-US" sz="3200" dirty="0"/>
              <a:t>　　　　　　　　</a:t>
            </a:r>
            <a:r>
              <a:rPr lang="en-US" altLang="ja-JP" sz="3200" dirty="0"/>
              <a:t>)?”</a:t>
            </a:r>
          </a:p>
          <a:p>
            <a:endParaRPr lang="en-US" altLang="ja-JP" sz="3200" dirty="0"/>
          </a:p>
          <a:p>
            <a:r>
              <a:rPr lang="ja-JP" altLang="en-US" sz="3200" dirty="0"/>
              <a:t>　</a:t>
            </a:r>
            <a:r>
              <a:rPr lang="en-US" altLang="ja-JP" sz="3200" dirty="0"/>
              <a:t>Every language has its own (</a:t>
            </a:r>
            <a:r>
              <a:rPr lang="ja-JP" altLang="en-US" sz="3200" dirty="0"/>
              <a:t>　　　　　　　　　　　　　　</a:t>
            </a:r>
            <a:r>
              <a:rPr lang="en-US" altLang="ja-JP" sz="3200" dirty="0"/>
              <a:t>).</a:t>
            </a:r>
          </a:p>
          <a:p>
            <a:endParaRPr lang="en-US" altLang="ja-JP" sz="3200" dirty="0"/>
          </a:p>
          <a:p>
            <a:r>
              <a:rPr lang="ja-JP" altLang="en-US" sz="3200" dirty="0"/>
              <a:t>　　　</a:t>
            </a:r>
            <a:r>
              <a:rPr lang="en-US" altLang="ja-JP" sz="3200" u="sng" dirty="0"/>
              <a:t>Examples</a:t>
            </a:r>
            <a:r>
              <a:rPr lang="en-US" altLang="ja-JP" sz="3200" dirty="0"/>
              <a:t>		(1) “Thank you.”</a:t>
            </a:r>
          </a:p>
          <a:p>
            <a:r>
              <a:rPr lang="en-US" altLang="ja-JP" sz="3200" dirty="0"/>
              <a:t>				(2) “Excuse me.”</a:t>
            </a:r>
          </a:p>
          <a:p>
            <a:r>
              <a:rPr lang="en-US" altLang="ja-JP" sz="3200" dirty="0"/>
              <a:t>				(3) “I’m sorry.”</a:t>
            </a:r>
          </a:p>
          <a:p>
            <a:endParaRPr lang="en-US" altLang="ja-JP" sz="3200" dirty="0"/>
          </a:p>
          <a:p>
            <a:endParaRPr lang="en-US" altLang="ja-JP" sz="3200" dirty="0"/>
          </a:p>
          <a:p>
            <a:r>
              <a:rPr lang="ja-JP" altLang="en-US" sz="3200" dirty="0"/>
              <a:t>　　</a:t>
            </a:r>
            <a:endParaRPr lang="ja-JP" altLang="ja-JP" sz="3200" dirty="0"/>
          </a:p>
        </p:txBody>
      </p:sp>
      <p:sp>
        <p:nvSpPr>
          <p:cNvPr id="26" name="テキスト ボックス 25">
            <a:extLst>
              <a:ext uri="{FF2B5EF4-FFF2-40B4-BE49-F238E27FC236}">
                <a16:creationId xmlns:a16="http://schemas.microsoft.com/office/drawing/2014/main" id="{AFE06EE6-BA29-B506-9653-98515796AFAA}"/>
              </a:ext>
            </a:extLst>
          </p:cNvPr>
          <p:cNvSpPr txBox="1"/>
          <p:nvPr/>
        </p:nvSpPr>
        <p:spPr>
          <a:xfrm>
            <a:off x="7724987" y="3171397"/>
            <a:ext cx="1168288" cy="584775"/>
          </a:xfrm>
          <a:prstGeom prst="rect">
            <a:avLst/>
          </a:prstGeom>
          <a:noFill/>
        </p:spPr>
        <p:txBody>
          <a:bodyPr wrap="square" rtlCol="0">
            <a:spAutoFit/>
          </a:bodyPr>
          <a:lstStyle/>
          <a:p>
            <a:r>
              <a:rPr lang="en-US" altLang="ja-JP" sz="3200" dirty="0">
                <a:solidFill>
                  <a:srgbClr val="FF0000"/>
                </a:solidFill>
                <a:latin typeface="UD デジタル 教科書体 NK-B" panose="02020700000000000000" pitchFamily="18" charset="-128"/>
                <a:ea typeface="UD デジタル 教科書体 NK-B" panose="02020700000000000000" pitchFamily="18" charset="-128"/>
              </a:rPr>
              <a:t>new</a:t>
            </a:r>
            <a:endParaRPr kumimoji="1" lang="ja-JP" altLang="en-US" sz="32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24" name="テキスト ボックス 23">
            <a:extLst>
              <a:ext uri="{FF2B5EF4-FFF2-40B4-BE49-F238E27FC236}">
                <a16:creationId xmlns:a16="http://schemas.microsoft.com/office/drawing/2014/main" id="{850E404C-4C41-6177-EC8F-25EE7E7090DC}"/>
              </a:ext>
            </a:extLst>
          </p:cNvPr>
          <p:cNvSpPr txBox="1"/>
          <p:nvPr/>
        </p:nvSpPr>
        <p:spPr>
          <a:xfrm>
            <a:off x="8677927" y="1392345"/>
            <a:ext cx="3205752" cy="584775"/>
          </a:xfrm>
          <a:prstGeom prst="rect">
            <a:avLst/>
          </a:prstGeom>
          <a:noFill/>
        </p:spPr>
        <p:txBody>
          <a:bodyPr wrap="square" rtlCol="0">
            <a:spAutoFit/>
          </a:bodyPr>
          <a:lstStyle/>
          <a:p>
            <a:r>
              <a:rPr lang="en-US" altLang="ja-JP" sz="3200" spc="-100" dirty="0">
                <a:solidFill>
                  <a:srgbClr val="FF0000"/>
                </a:solidFill>
                <a:latin typeface="UD デジタル 教科書体 NK-B" panose="02020700000000000000" pitchFamily="18" charset="-128"/>
                <a:ea typeface="UD デジタル 教科書体 NK-B" panose="02020700000000000000" pitchFamily="18" charset="-128"/>
              </a:rPr>
              <a:t>communication</a:t>
            </a:r>
            <a:endParaRPr kumimoji="1" lang="ja-JP" altLang="en-US" sz="3200" spc="-1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1/Paragraph Chart</a:t>
            </a:r>
          </a:p>
        </p:txBody>
      </p:sp>
      <p:pic>
        <p:nvPicPr>
          <p:cNvPr id="3" name="図 2">
            <a:hlinkClick r:id="rId2" action="ppaction://hlinksldjump"/>
            <a:extLst>
              <a:ext uri="{FF2B5EF4-FFF2-40B4-BE49-F238E27FC236}">
                <a16:creationId xmlns:a16="http://schemas.microsoft.com/office/drawing/2014/main" id="{F6F11BF1-44A5-6E82-0FC4-99C0E1BEF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7" name="グラフィックス 16" descr="ライト: オン 単色塗りつぶし">
            <a:extLst>
              <a:ext uri="{FF2B5EF4-FFF2-40B4-BE49-F238E27FC236}">
                <a16:creationId xmlns:a16="http://schemas.microsoft.com/office/drawing/2014/main" id="{C31189A4-6B91-7146-6E6C-95F4F186526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5637" y="488998"/>
            <a:ext cx="540000" cy="540000"/>
          </a:xfrm>
          <a:prstGeom prst="rect">
            <a:avLst/>
          </a:prstGeom>
        </p:spPr>
      </p:pic>
      <p:pic>
        <p:nvPicPr>
          <p:cNvPr id="18" name="グラフィックス 17" descr="矢印: 緩い曲線 単色塗りつぶし">
            <a:extLst>
              <a:ext uri="{FF2B5EF4-FFF2-40B4-BE49-F238E27FC236}">
                <a16:creationId xmlns:a16="http://schemas.microsoft.com/office/drawing/2014/main" id="{2F13DA3F-0309-F7C7-D7BA-9483CCD2A00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0617" y="1391689"/>
            <a:ext cx="540000" cy="540000"/>
          </a:xfrm>
          <a:prstGeom prst="rect">
            <a:avLst/>
          </a:prstGeom>
        </p:spPr>
      </p:pic>
      <p:sp>
        <p:nvSpPr>
          <p:cNvPr id="20" name="左大かっこ 19">
            <a:extLst>
              <a:ext uri="{FF2B5EF4-FFF2-40B4-BE49-F238E27FC236}">
                <a16:creationId xmlns:a16="http://schemas.microsoft.com/office/drawing/2014/main" id="{B029233A-5C08-6C27-DB69-557FAA3B3939}"/>
              </a:ext>
            </a:extLst>
          </p:cNvPr>
          <p:cNvSpPr/>
          <p:nvPr/>
        </p:nvSpPr>
        <p:spPr>
          <a:xfrm>
            <a:off x="4101858" y="2349441"/>
            <a:ext cx="230909" cy="1331152"/>
          </a:xfrm>
          <a:prstGeom prst="leftBracket">
            <a:avLst>
              <a:gd name="adj" fmla="val 62774"/>
            </a:avLst>
          </a:prstGeom>
          <a:ln w="76200"/>
        </p:spPr>
        <p:style>
          <a:lnRef idx="3">
            <a:schemeClr val="accent6"/>
          </a:lnRef>
          <a:fillRef idx="0">
            <a:schemeClr val="accent6"/>
          </a:fillRef>
          <a:effectRef idx="2">
            <a:schemeClr val="accent6"/>
          </a:effectRef>
          <a:fontRef idx="minor">
            <a:schemeClr val="tx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690C74F2-91A2-1EC4-5161-0B9645D4270E}"/>
              </a:ext>
            </a:extLst>
          </p:cNvPr>
          <p:cNvSpPr txBox="1"/>
          <p:nvPr/>
        </p:nvSpPr>
        <p:spPr>
          <a:xfrm>
            <a:off x="6539345" y="5523345"/>
            <a:ext cx="184731" cy="369332"/>
          </a:xfrm>
          <a:prstGeom prst="rect">
            <a:avLst/>
          </a:prstGeom>
          <a:noFill/>
        </p:spPr>
        <p:txBody>
          <a:bodyPr wrap="none" rtlCol="0">
            <a:spAutoFit/>
          </a:bodyPr>
          <a:lstStyle/>
          <a:p>
            <a:endParaRPr kumimoji="1" lang="ja-JP" altLang="en-US" dirty="0"/>
          </a:p>
        </p:txBody>
      </p:sp>
      <p:sp>
        <p:nvSpPr>
          <p:cNvPr id="22" name="テキスト ボックス 21">
            <a:extLst>
              <a:ext uri="{FF2B5EF4-FFF2-40B4-BE49-F238E27FC236}">
                <a16:creationId xmlns:a16="http://schemas.microsoft.com/office/drawing/2014/main" id="{4AD74685-0DB9-3A5C-CBF4-1BC3B1113F55}"/>
              </a:ext>
            </a:extLst>
          </p:cNvPr>
          <p:cNvSpPr txBox="1"/>
          <p:nvPr/>
        </p:nvSpPr>
        <p:spPr>
          <a:xfrm>
            <a:off x="7214405" y="4044132"/>
            <a:ext cx="3128211" cy="584775"/>
          </a:xfrm>
          <a:prstGeom prst="rect">
            <a:avLst/>
          </a:prstGeom>
          <a:noFill/>
        </p:spPr>
        <p:txBody>
          <a:bodyPr wrap="square" rtlCol="0">
            <a:spAutoFit/>
          </a:bodyPr>
          <a:lstStyle/>
          <a:p>
            <a:r>
              <a:rPr lang="en-US" altLang="ja-JP" sz="3200" dirty="0">
                <a:solidFill>
                  <a:srgbClr val="FF0000"/>
                </a:solidFill>
                <a:latin typeface="UD デジタル 教科書体 NK-B" panose="02020700000000000000" pitchFamily="18" charset="-128"/>
                <a:ea typeface="UD デジタル 教科書体 NK-B" panose="02020700000000000000" pitchFamily="18" charset="-128"/>
              </a:rPr>
              <a:t>daily phrases</a:t>
            </a:r>
            <a:endParaRPr kumimoji="1" lang="ja-JP" altLang="en-US" sz="3200" dirty="0">
              <a:solidFill>
                <a:srgbClr val="FF0000"/>
              </a:solidFill>
              <a:latin typeface="UD デジタル 教科書体 NK-B" panose="02020700000000000000" pitchFamily="18" charset="-128"/>
              <a:ea typeface="UD デジタル 教科書体 NK-B" panose="02020700000000000000" pitchFamily="18" charset="-128"/>
            </a:endParaRPr>
          </a:p>
        </p:txBody>
      </p:sp>
      <p:pic>
        <p:nvPicPr>
          <p:cNvPr id="4" name="グラフィックス 3" descr="矢印: 緩い曲線 単色塗りつぶし">
            <a:extLst>
              <a:ext uri="{FF2B5EF4-FFF2-40B4-BE49-F238E27FC236}">
                <a16:creationId xmlns:a16="http://schemas.microsoft.com/office/drawing/2014/main" id="{786924E8-5083-0CBC-365C-1B0228097B9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0617" y="4025844"/>
            <a:ext cx="540000" cy="540000"/>
          </a:xfrm>
          <a:prstGeom prst="rect">
            <a:avLst/>
          </a:prstGeom>
        </p:spPr>
      </p:pic>
      <p:sp>
        <p:nvSpPr>
          <p:cNvPr id="6" name="左大かっこ 5">
            <a:extLst>
              <a:ext uri="{FF2B5EF4-FFF2-40B4-BE49-F238E27FC236}">
                <a16:creationId xmlns:a16="http://schemas.microsoft.com/office/drawing/2014/main" id="{BAC8519D-84DA-01E6-8450-1B7998F0ACAC}"/>
              </a:ext>
            </a:extLst>
          </p:cNvPr>
          <p:cNvSpPr/>
          <p:nvPr/>
        </p:nvSpPr>
        <p:spPr>
          <a:xfrm>
            <a:off x="4101858" y="5036121"/>
            <a:ext cx="230909" cy="1331152"/>
          </a:xfrm>
          <a:prstGeom prst="leftBracket">
            <a:avLst>
              <a:gd name="adj" fmla="val 62774"/>
            </a:avLst>
          </a:prstGeom>
          <a:ln w="76200"/>
        </p:spPr>
        <p:style>
          <a:lnRef idx="3">
            <a:schemeClr val="accent6"/>
          </a:lnRef>
          <a:fillRef idx="0">
            <a:schemeClr val="accent6"/>
          </a:fillRef>
          <a:effectRef idx="2">
            <a:schemeClr val="accent6"/>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85333466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anim calcmode="lin" valueType="num">
                                      <p:cBhvr>
                                        <p:cTn id="15" dur="500" fill="hold"/>
                                        <p:tgtEl>
                                          <p:spTgt spid="26"/>
                                        </p:tgtEl>
                                        <p:attrNameLst>
                                          <p:attrName>ppt_x</p:attrName>
                                        </p:attrNameLst>
                                      </p:cBhvr>
                                      <p:tavLst>
                                        <p:tav tm="0">
                                          <p:val>
                                            <p:strVal val="#ppt_x"/>
                                          </p:val>
                                        </p:tav>
                                        <p:tav tm="100000">
                                          <p:val>
                                            <p:strVal val="#ppt_x"/>
                                          </p:val>
                                        </p:tav>
                                      </p:tavLst>
                                    </p:anim>
                                    <p:anim calcmode="lin" valueType="num">
                                      <p:cBhvr>
                                        <p:cTn id="16"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P spid="2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7471C-6A16-CE8D-C375-6519D58AE6A1}"/>
            </a:ext>
          </a:extLst>
        </p:cNvPr>
        <p:cNvGrpSpPr/>
        <p:nvPr/>
      </p:nvGrpSpPr>
      <p:grpSpPr>
        <a:xfrm>
          <a:off x="0" y="0"/>
          <a:ext cx="0" cy="0"/>
          <a:chOff x="0" y="0"/>
          <a:chExt cx="0" cy="0"/>
        </a:xfrm>
      </p:grpSpPr>
      <p:sp>
        <p:nvSpPr>
          <p:cNvPr id="5" name="タイトル 1">
            <a:extLst>
              <a:ext uri="{FF2B5EF4-FFF2-40B4-BE49-F238E27FC236}">
                <a16:creationId xmlns:a16="http://schemas.microsoft.com/office/drawing/2014/main" id="{D0E56CB6-3B0E-B5BF-2447-729847722A49}"/>
              </a:ext>
            </a:extLst>
          </p:cNvPr>
          <p:cNvSpPr txBox="1">
            <a:spLocks/>
          </p:cNvSpPr>
          <p:nvPr/>
        </p:nvSpPr>
        <p:spPr>
          <a:xfrm>
            <a:off x="709638" y="576306"/>
            <a:ext cx="11482362" cy="6083693"/>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3200" dirty="0"/>
              <a:t>あいさつと日常表現</a:t>
            </a:r>
            <a:endParaRPr lang="en-US" altLang="ja-JP" sz="3200" dirty="0"/>
          </a:p>
          <a:p>
            <a:endParaRPr lang="en-US" altLang="ja-JP" sz="3200" dirty="0"/>
          </a:p>
          <a:p>
            <a:r>
              <a:rPr lang="ja-JP" altLang="en-US" sz="3200" dirty="0"/>
              <a:t>　あいさつは，よい</a:t>
            </a:r>
            <a:r>
              <a:rPr lang="ja-JP" altLang="en-US" sz="3200" dirty="0">
                <a:solidFill>
                  <a:srgbClr val="FF0000"/>
                </a:solidFill>
              </a:rPr>
              <a:t>コミュニケーション</a:t>
            </a:r>
            <a:r>
              <a:rPr lang="ja-JP" altLang="en-US" sz="3200" dirty="0"/>
              <a:t>における第一歩です。</a:t>
            </a:r>
            <a:endParaRPr lang="en-US" altLang="ja-JP" sz="3200" dirty="0"/>
          </a:p>
          <a:p>
            <a:endParaRPr lang="en-US" altLang="ja-JP" sz="3200" dirty="0"/>
          </a:p>
          <a:p>
            <a:r>
              <a:rPr lang="ja-JP" altLang="en-US" sz="3200" dirty="0"/>
              <a:t>　　　</a:t>
            </a:r>
            <a:r>
              <a:rPr lang="ja-JP" altLang="en-US" sz="3200" u="sng" dirty="0"/>
              <a:t>例</a:t>
            </a:r>
            <a:r>
              <a:rPr lang="en-US" altLang="ja-JP" sz="3200" dirty="0"/>
              <a:t>			(1) </a:t>
            </a:r>
            <a:r>
              <a:rPr lang="ja-JP" altLang="en-US" sz="3200" dirty="0"/>
              <a:t>「こんにちは，はじめまして」</a:t>
            </a:r>
            <a:endParaRPr lang="en-US" altLang="ja-JP" sz="3200" dirty="0"/>
          </a:p>
          <a:p>
            <a:r>
              <a:rPr lang="en-US" altLang="ja-JP" sz="3200" dirty="0"/>
              <a:t>				(2) </a:t>
            </a:r>
            <a:r>
              <a:rPr lang="ja-JP" altLang="en-US" sz="3200" dirty="0"/>
              <a:t>「おはよう，元気？」</a:t>
            </a:r>
            <a:endParaRPr lang="en-US" altLang="ja-JP" sz="3200" dirty="0"/>
          </a:p>
          <a:p>
            <a:r>
              <a:rPr lang="en-US" altLang="ja-JP" sz="3200" dirty="0"/>
              <a:t>				(3) </a:t>
            </a:r>
            <a:r>
              <a:rPr lang="ja-JP" altLang="en-US" sz="3200" dirty="0"/>
              <a:t>「</a:t>
            </a:r>
            <a:r>
              <a:rPr lang="ja-JP" altLang="en-US" sz="3200" dirty="0">
                <a:solidFill>
                  <a:srgbClr val="FF0000"/>
                </a:solidFill>
              </a:rPr>
              <a:t>最近</a:t>
            </a:r>
            <a:r>
              <a:rPr lang="ja-JP" altLang="en-US" sz="3200" dirty="0"/>
              <a:t>どう？」</a:t>
            </a:r>
            <a:endParaRPr lang="en-US" altLang="ja-JP" sz="3200" dirty="0"/>
          </a:p>
          <a:p>
            <a:endParaRPr lang="en-US" altLang="ja-JP" sz="3200" dirty="0"/>
          </a:p>
          <a:p>
            <a:r>
              <a:rPr lang="ja-JP" altLang="en-US" sz="3200" dirty="0"/>
              <a:t>　どの言語にも独自の</a:t>
            </a:r>
            <a:r>
              <a:rPr lang="ja-JP" altLang="en-US" sz="3200" dirty="0">
                <a:solidFill>
                  <a:srgbClr val="FF0000"/>
                </a:solidFill>
              </a:rPr>
              <a:t>日常表現</a:t>
            </a:r>
            <a:r>
              <a:rPr lang="ja-JP" altLang="en-US" sz="3200" dirty="0"/>
              <a:t>があります。</a:t>
            </a:r>
            <a:endParaRPr lang="en-US" altLang="ja-JP" sz="3200" dirty="0"/>
          </a:p>
          <a:p>
            <a:endParaRPr lang="en-US" altLang="ja-JP" sz="3200" dirty="0"/>
          </a:p>
          <a:p>
            <a:r>
              <a:rPr lang="ja-JP" altLang="en-US" sz="3200" dirty="0"/>
              <a:t>　　　</a:t>
            </a:r>
            <a:r>
              <a:rPr lang="ja-JP" altLang="en-US" sz="3200" u="sng" dirty="0"/>
              <a:t>例</a:t>
            </a:r>
            <a:r>
              <a:rPr lang="en-US" altLang="ja-JP" sz="3200" dirty="0"/>
              <a:t>			(1) </a:t>
            </a:r>
            <a:r>
              <a:rPr lang="ja-JP" altLang="en-US" sz="3200" dirty="0"/>
              <a:t>「ありがとう」</a:t>
            </a:r>
          </a:p>
          <a:p>
            <a:r>
              <a:rPr lang="en-US" altLang="ja-JP" sz="3200" dirty="0"/>
              <a:t>				(2) </a:t>
            </a:r>
            <a:r>
              <a:rPr lang="ja-JP" altLang="en-US" sz="3200" dirty="0"/>
              <a:t>「失礼します」</a:t>
            </a:r>
          </a:p>
          <a:p>
            <a:r>
              <a:rPr lang="en-US" altLang="ja-JP" sz="3200" dirty="0"/>
              <a:t>				(3) </a:t>
            </a:r>
            <a:r>
              <a:rPr lang="ja-JP" altLang="en-US" sz="3200" dirty="0"/>
              <a:t>「すみません」</a:t>
            </a:r>
          </a:p>
          <a:p>
            <a:endParaRPr lang="en-US" altLang="ja-JP" sz="3200" dirty="0"/>
          </a:p>
          <a:p>
            <a:endParaRPr lang="en-US" altLang="ja-JP" sz="3200" dirty="0"/>
          </a:p>
          <a:p>
            <a:r>
              <a:rPr lang="ja-JP" altLang="en-US" sz="3200" dirty="0"/>
              <a:t>　　</a:t>
            </a:r>
            <a:endParaRPr lang="ja-JP" altLang="ja-JP" sz="3200" dirty="0"/>
          </a:p>
        </p:txBody>
      </p:sp>
      <p:sp>
        <p:nvSpPr>
          <p:cNvPr id="2" name="正方形/長方形 1">
            <a:extLst>
              <a:ext uri="{FF2B5EF4-FFF2-40B4-BE49-F238E27FC236}">
                <a16:creationId xmlns:a16="http://schemas.microsoft.com/office/drawing/2014/main" id="{8FEA9070-4BCB-1958-63D8-C7DACD9899E9}"/>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1/Paragraph Chart</a:t>
            </a:r>
          </a:p>
        </p:txBody>
      </p:sp>
      <p:pic>
        <p:nvPicPr>
          <p:cNvPr id="3" name="図 2">
            <a:hlinkClick r:id="rId2" action="ppaction://hlinksldjump"/>
            <a:extLst>
              <a:ext uri="{FF2B5EF4-FFF2-40B4-BE49-F238E27FC236}">
                <a16:creationId xmlns:a16="http://schemas.microsoft.com/office/drawing/2014/main" id="{F38C8C91-1485-4F5F-3189-E61F99740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7" name="グラフィックス 16" descr="ライト: オン 単色塗りつぶし">
            <a:extLst>
              <a:ext uri="{FF2B5EF4-FFF2-40B4-BE49-F238E27FC236}">
                <a16:creationId xmlns:a16="http://schemas.microsoft.com/office/drawing/2014/main" id="{0D5F2287-6DA9-62C0-0BBF-D8E95DE6383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5637" y="488998"/>
            <a:ext cx="540000" cy="540000"/>
          </a:xfrm>
          <a:prstGeom prst="rect">
            <a:avLst/>
          </a:prstGeom>
        </p:spPr>
      </p:pic>
      <p:pic>
        <p:nvPicPr>
          <p:cNvPr id="18" name="グラフィックス 17" descr="矢印: 緩い曲線 単色塗りつぶし">
            <a:extLst>
              <a:ext uri="{FF2B5EF4-FFF2-40B4-BE49-F238E27FC236}">
                <a16:creationId xmlns:a16="http://schemas.microsoft.com/office/drawing/2014/main" id="{52C8351A-00F4-01B6-0D87-872DD90131F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0617" y="1391689"/>
            <a:ext cx="540000" cy="540000"/>
          </a:xfrm>
          <a:prstGeom prst="rect">
            <a:avLst/>
          </a:prstGeom>
        </p:spPr>
      </p:pic>
      <p:sp>
        <p:nvSpPr>
          <p:cNvPr id="20" name="左大かっこ 19">
            <a:extLst>
              <a:ext uri="{FF2B5EF4-FFF2-40B4-BE49-F238E27FC236}">
                <a16:creationId xmlns:a16="http://schemas.microsoft.com/office/drawing/2014/main" id="{9FA2962F-C508-361D-4648-715611368CD1}"/>
              </a:ext>
            </a:extLst>
          </p:cNvPr>
          <p:cNvSpPr/>
          <p:nvPr/>
        </p:nvSpPr>
        <p:spPr>
          <a:xfrm>
            <a:off x="4101858" y="2349441"/>
            <a:ext cx="230909" cy="1331152"/>
          </a:xfrm>
          <a:prstGeom prst="leftBracket">
            <a:avLst>
              <a:gd name="adj" fmla="val 62774"/>
            </a:avLst>
          </a:prstGeom>
          <a:ln w="76200"/>
        </p:spPr>
        <p:style>
          <a:lnRef idx="3">
            <a:schemeClr val="accent6"/>
          </a:lnRef>
          <a:fillRef idx="0">
            <a:schemeClr val="accent6"/>
          </a:fillRef>
          <a:effectRef idx="2">
            <a:schemeClr val="accent6"/>
          </a:effectRef>
          <a:fontRef idx="minor">
            <a:schemeClr val="tx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0A8EAAC3-C2E4-E80D-EE82-85073D06B1B0}"/>
              </a:ext>
            </a:extLst>
          </p:cNvPr>
          <p:cNvSpPr txBox="1"/>
          <p:nvPr/>
        </p:nvSpPr>
        <p:spPr>
          <a:xfrm>
            <a:off x="6539345" y="5523345"/>
            <a:ext cx="184731" cy="369332"/>
          </a:xfrm>
          <a:prstGeom prst="rect">
            <a:avLst/>
          </a:prstGeom>
          <a:noFill/>
        </p:spPr>
        <p:txBody>
          <a:bodyPr wrap="none" rtlCol="0">
            <a:spAutoFit/>
          </a:bodyPr>
          <a:lstStyle/>
          <a:p>
            <a:endParaRPr kumimoji="1" lang="ja-JP" altLang="en-US" dirty="0"/>
          </a:p>
        </p:txBody>
      </p:sp>
      <p:pic>
        <p:nvPicPr>
          <p:cNvPr id="4" name="グラフィックス 3" descr="矢印: 緩い曲線 単色塗りつぶし">
            <a:extLst>
              <a:ext uri="{FF2B5EF4-FFF2-40B4-BE49-F238E27FC236}">
                <a16:creationId xmlns:a16="http://schemas.microsoft.com/office/drawing/2014/main" id="{0876ED90-9EA9-49CE-A228-128089C2850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0617" y="4025844"/>
            <a:ext cx="540000" cy="540000"/>
          </a:xfrm>
          <a:prstGeom prst="rect">
            <a:avLst/>
          </a:prstGeom>
        </p:spPr>
      </p:pic>
      <p:sp>
        <p:nvSpPr>
          <p:cNvPr id="6" name="左大かっこ 5">
            <a:extLst>
              <a:ext uri="{FF2B5EF4-FFF2-40B4-BE49-F238E27FC236}">
                <a16:creationId xmlns:a16="http://schemas.microsoft.com/office/drawing/2014/main" id="{8D08EC71-55D1-E216-5A9C-2523ABB1C5B9}"/>
              </a:ext>
            </a:extLst>
          </p:cNvPr>
          <p:cNvSpPr/>
          <p:nvPr/>
        </p:nvSpPr>
        <p:spPr>
          <a:xfrm>
            <a:off x="4101858" y="5036121"/>
            <a:ext cx="230909" cy="1331152"/>
          </a:xfrm>
          <a:prstGeom prst="leftBracket">
            <a:avLst>
              <a:gd name="adj" fmla="val 62774"/>
            </a:avLst>
          </a:prstGeom>
          <a:ln w="76200"/>
        </p:spPr>
        <p:style>
          <a:lnRef idx="3">
            <a:schemeClr val="accent6"/>
          </a:lnRef>
          <a:fillRef idx="0">
            <a:schemeClr val="accent6"/>
          </a:fillRef>
          <a:effectRef idx="2">
            <a:schemeClr val="accent6"/>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101222965"/>
      </p:ext>
    </p:extLst>
  </p:cSld>
  <p:clrMapOvr>
    <a:masterClrMapping/>
  </p:clrMapOvr>
  <p:transition advClick="0">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2162228" y="2924493"/>
            <a:ext cx="7867544"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Comprehension【</a:t>
            </a:r>
            <a:r>
              <a:rPr kumimoji="1" lang="ja-JP" altLang="en-US" sz="4000" b="1" dirty="0">
                <a:latin typeface="UD デジタル 教科書体 NK-B" panose="02020700000000000000" pitchFamily="18" charset="-128"/>
                <a:ea typeface="UD デジタル 教科書体 NK-B" panose="02020700000000000000" pitchFamily="18" charset="-128"/>
              </a:rPr>
              <a:t>１</a:t>
            </a:r>
            <a:r>
              <a:rPr kumimoji="1" lang="en-US" altLang="ja-JP" sz="4000" b="1" dirty="0">
                <a:latin typeface="UD デジタル 教科書体 NK-B" panose="02020700000000000000" pitchFamily="18" charset="-128"/>
                <a:ea typeface="UD デジタル 教科書体 NK-B" panose="02020700000000000000" pitchFamily="18" charset="-128"/>
              </a:rPr>
              <a:t>】</a:t>
            </a: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1/Comprehension【</a:t>
            </a:r>
            <a:r>
              <a:rPr kumimoji="1" lang="ja-JP" altLang="en-US" sz="1400" dirty="0">
                <a:solidFill>
                  <a:schemeClr val="tx1">
                    <a:lumMod val="75000"/>
                    <a:lumOff val="25000"/>
                  </a:schemeClr>
                </a:solidFill>
              </a:rPr>
              <a:t>１</a:t>
            </a:r>
            <a:r>
              <a:rPr kumimoji="1" lang="en-US" altLang="ja-JP" sz="1400" dirty="0">
                <a:solidFill>
                  <a:schemeClr val="tx1">
                    <a:lumMod val="75000"/>
                    <a:lumOff val="25000"/>
                  </a:schemeClr>
                </a:solidFill>
              </a:rPr>
              <a:t>】</a:t>
            </a:r>
          </a:p>
        </p:txBody>
      </p:sp>
      <p:pic>
        <p:nvPicPr>
          <p:cNvPr id="3" name="図 2">
            <a:hlinkClick r:id="rId2" action="ppaction://hlinksldjump"/>
            <a:extLst>
              <a:ext uri="{FF2B5EF4-FFF2-40B4-BE49-F238E27FC236}">
                <a16:creationId xmlns:a16="http://schemas.microsoft.com/office/drawing/2014/main" id="{17C9C7BC-B78B-CEFA-D654-70DAD928F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2038383074"/>
      </p:ext>
    </p:extLst>
  </p:cSld>
  <p:clrMapOvr>
    <a:masterClrMapping/>
  </p:clrMapOvr>
  <p:transition advClick="0">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78A78773-4683-507A-1A96-526086640805}"/>
              </a:ext>
            </a:extLst>
          </p:cNvPr>
          <p:cNvSpPr txBox="1">
            <a:spLocks/>
          </p:cNvSpPr>
          <p:nvPr/>
        </p:nvSpPr>
        <p:spPr>
          <a:xfrm>
            <a:off x="336000" y="2282885"/>
            <a:ext cx="11520000" cy="720000"/>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endParaRPr lang="en-US" altLang="ja-JP" sz="3600" kern="100" dirty="0">
              <a:solidFill>
                <a:schemeClr val="tx1">
                  <a:lumMod val="75000"/>
                  <a:lumOff val="25000"/>
                </a:schemeClr>
              </a:solidFill>
              <a:cs typeface="Times New Roman" panose="02020603050405020304" pitchFamily="18" charset="0"/>
            </a:endParaRPr>
          </a:p>
        </p:txBody>
      </p:sp>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4783319" y="2413638"/>
            <a:ext cx="4429732" cy="784797"/>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rgbClr val="FF0000"/>
                </a:solidFill>
                <a:effectLst/>
              </a:rPr>
              <a:t>first </a:t>
            </a:r>
            <a:r>
              <a:rPr lang="ja-JP" altLang="en-US" sz="3600" kern="100" dirty="0">
                <a:solidFill>
                  <a:srgbClr val="FF0000"/>
                </a:solidFill>
                <a:effectLst/>
              </a:rPr>
              <a:t>　　　　　　</a:t>
            </a:r>
            <a:r>
              <a:rPr lang="en-US" altLang="ja-JP" sz="3600" kern="100" dirty="0">
                <a:solidFill>
                  <a:srgbClr val="FF0000"/>
                </a:solidFill>
                <a:effectLst/>
              </a:rPr>
              <a:t>step</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4832427"/>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What are greetings?</a:t>
            </a:r>
          </a:p>
          <a:p>
            <a:pPr>
              <a:lnSpc>
                <a:spcPct val="120000"/>
              </a:lnSpc>
            </a:pPr>
            <a:endParaRPr lang="en-US" altLang="ja-JP" sz="3600" kern="100" dirty="0">
              <a:solidFill>
                <a:schemeClr val="tx1">
                  <a:lumMod val="75000"/>
                  <a:lumOff val="25000"/>
                </a:schemeClr>
              </a:solidFill>
              <a:cs typeface="Times New Roman" panose="02020603050405020304" pitchFamily="18" charset="0"/>
            </a:endParaRPr>
          </a:p>
          <a:p>
            <a:pPr>
              <a:lnSpc>
                <a:spcPct val="120000"/>
              </a:lnSpc>
            </a:pPr>
            <a:r>
              <a:rPr lang="en-US" altLang="ja-JP" sz="3600" kern="100" dirty="0">
                <a:solidFill>
                  <a:schemeClr val="tx1">
                    <a:lumMod val="75000"/>
                    <a:lumOff val="25000"/>
                  </a:schemeClr>
                </a:solidFill>
              </a:rPr>
              <a:t>—</a:t>
            </a:r>
            <a:r>
              <a:rPr lang="en-US" altLang="ja-JP" sz="3600" dirty="0">
                <a:solidFill>
                  <a:schemeClr val="tx1">
                    <a:lumMod val="75000"/>
                    <a:lumOff val="25000"/>
                  </a:schemeClr>
                </a:solidFill>
                <a:cs typeface="Times New Roman" panose="02020603050405020304" pitchFamily="18" charset="0"/>
              </a:rPr>
              <a:t>They are the (               ) (               ) in good</a:t>
            </a:r>
            <a:r>
              <a:rPr lang="en-US" altLang="ja-JP" sz="3600" kern="100" dirty="0">
                <a:solidFill>
                  <a:schemeClr val="tx1">
                    <a:lumMod val="75000"/>
                    <a:lumOff val="25000"/>
                  </a:schemeClr>
                </a:solidFill>
              </a:rPr>
              <a:t> </a:t>
            </a:r>
            <a:r>
              <a:rPr lang="en-US" altLang="ja-JP" sz="3600" dirty="0">
                <a:solidFill>
                  <a:schemeClr val="tx1">
                    <a:lumMod val="75000"/>
                    <a:lumOff val="25000"/>
                  </a:schemeClr>
                </a:solidFill>
                <a:cs typeface="Times New Roman" panose="02020603050405020304" pitchFamily="18" charset="0"/>
              </a:rPr>
              <a:t> communication.</a:t>
            </a:r>
            <a:endParaRPr lang="en-US" altLang="ja-JP" sz="3600" kern="100" dirty="0">
              <a:solidFill>
                <a:schemeClr val="tx1">
                  <a:lumMod val="75000"/>
                  <a:lumOff val="25000"/>
                </a:schemeClr>
              </a:solidFill>
              <a:cs typeface="Times New Roman" panose="02020603050405020304" pitchFamily="18" charset="0"/>
            </a:endParaRPr>
          </a:p>
          <a:p>
            <a:pPr>
              <a:lnSpc>
                <a:spcPct val="120000"/>
              </a:lnSpc>
            </a:pPr>
            <a:endParaRPr lang="en-US" altLang="ja-JP" sz="3600" kern="100" dirty="0">
              <a:solidFill>
                <a:schemeClr val="tx1">
                  <a:lumMod val="75000"/>
                  <a:lumOff val="25000"/>
                </a:schemeClr>
              </a:solidFill>
              <a:cs typeface="Times New Roman" panose="02020603050405020304" pitchFamily="18" charset="0"/>
            </a:endParaRPr>
          </a:p>
          <a:p>
            <a:pPr>
              <a:lnSpc>
                <a:spcPct val="120000"/>
              </a:lnSpc>
            </a:pPr>
            <a:endParaRPr lang="en-US" altLang="ja-JP" sz="3600" kern="100" dirty="0">
              <a:solidFill>
                <a:schemeClr val="tx1">
                  <a:lumMod val="75000"/>
                  <a:lumOff val="25000"/>
                </a:schemeClr>
              </a:solidFill>
            </a:endParaRPr>
          </a:p>
        </p:txBody>
      </p:sp>
      <p:sp>
        <p:nvSpPr>
          <p:cNvPr id="2" name="テキスト プレースホルダー 2">
            <a:extLst>
              <a:ext uri="{FF2B5EF4-FFF2-40B4-BE49-F238E27FC236}">
                <a16:creationId xmlns:a16="http://schemas.microsoft.com/office/drawing/2014/main" id="{49B1BA8E-E3D5-D4C1-7AD5-922D213CBB87}"/>
              </a:ext>
            </a:extLst>
          </p:cNvPr>
          <p:cNvSpPr txBox="1">
            <a:spLocks/>
          </p:cNvSpPr>
          <p:nvPr/>
        </p:nvSpPr>
        <p:spPr>
          <a:xfrm>
            <a:off x="0" y="360000"/>
            <a:ext cx="7911966"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Answer the following questions.</a:t>
            </a:r>
            <a:r>
              <a:rPr lang="ja-JP" altLang="en-US" sz="2400" kern="100" dirty="0">
                <a:solidFill>
                  <a:schemeClr val="tx1">
                    <a:lumMod val="75000"/>
                    <a:lumOff val="25000"/>
                  </a:schemeClr>
                </a:solidFill>
                <a:effectLst/>
              </a:rPr>
              <a:t>　①</a:t>
            </a:r>
            <a:endParaRPr lang="en-US" altLang="ja-JP" sz="2400" kern="100" dirty="0">
              <a:solidFill>
                <a:schemeClr val="tx1">
                  <a:lumMod val="75000"/>
                  <a:lumOff val="25000"/>
                </a:schemeClr>
              </a:solidFill>
              <a:effectLst/>
            </a:endParaRPr>
          </a:p>
        </p:txBody>
      </p:sp>
      <p:sp>
        <p:nvSpPr>
          <p:cNvPr id="3" name="正方形/長方形 2">
            <a:extLst>
              <a:ext uri="{FF2B5EF4-FFF2-40B4-BE49-F238E27FC236}">
                <a16:creationId xmlns:a16="http://schemas.microsoft.com/office/drawing/2014/main" id="{63C90F75-DC24-78E7-06C9-5DFECA75CE7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1/Comprehension【</a:t>
            </a:r>
            <a:r>
              <a:rPr kumimoji="1" lang="ja-JP" altLang="en-US" sz="1400" dirty="0">
                <a:solidFill>
                  <a:schemeClr val="tx1">
                    <a:lumMod val="75000"/>
                    <a:lumOff val="25000"/>
                  </a:schemeClr>
                </a:solidFill>
              </a:rPr>
              <a:t>１</a:t>
            </a:r>
            <a:r>
              <a:rPr kumimoji="1" lang="en-US" altLang="ja-JP" sz="1400" dirty="0">
                <a:solidFill>
                  <a:schemeClr val="tx1">
                    <a:lumMod val="75000"/>
                    <a:lumOff val="25000"/>
                  </a:schemeClr>
                </a:solidFill>
              </a:rPr>
              <a:t>】</a:t>
            </a:r>
          </a:p>
        </p:txBody>
      </p:sp>
      <p:pic>
        <p:nvPicPr>
          <p:cNvPr id="5" name="図 4">
            <a:hlinkClick r:id="rId4" action="ppaction://hlinksldjump"/>
            <a:extLst>
              <a:ext uri="{FF2B5EF4-FFF2-40B4-BE49-F238E27FC236}">
                <a16:creationId xmlns:a16="http://schemas.microsoft.com/office/drawing/2014/main" id="{22221FB1-62CE-84A4-29B2-509F4BEE2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図 5">
            <a:extLst>
              <a:ext uri="{FF2B5EF4-FFF2-40B4-BE49-F238E27FC236}">
                <a16:creationId xmlns:a16="http://schemas.microsoft.com/office/drawing/2014/main" id="{2D4C072E-6FDA-4191-68FF-9C33F5B14C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pic>
        <p:nvPicPr>
          <p:cNvPr id="9" name="LESSON01_Part1_1_1">
            <a:hlinkClick r:id="" action="ppaction://media"/>
            <a:extLst>
              <a:ext uri="{FF2B5EF4-FFF2-40B4-BE49-F238E27FC236}">
                <a16:creationId xmlns:a16="http://schemas.microsoft.com/office/drawing/2014/main" id="{81ECBBA8-FF45-6D5B-5B12-0D1991B8E969}"/>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5829034" y="6120000"/>
            <a:ext cx="533932" cy="540000"/>
          </a:xfrm>
          <a:prstGeom prst="rect">
            <a:avLst/>
          </a:prstGeom>
        </p:spPr>
      </p:pic>
    </p:spTree>
    <p:extLst>
      <p:ext uri="{BB962C8B-B14F-4D97-AF65-F5344CB8AC3E}">
        <p14:creationId xmlns:p14="http://schemas.microsoft.com/office/powerpoint/2010/main" val="63286286"/>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530" fill="hold"/>
                                        <p:tgtEl>
                                          <p:spTgt spid="9"/>
                                        </p:tgtEl>
                                      </p:cBhvr>
                                    </p:cmd>
                                  </p:childTnLst>
                                </p:cTn>
                              </p:par>
                            </p:childTnLst>
                          </p:cTn>
                        </p:par>
                      </p:childTnLst>
                    </p:cTn>
                  </p:par>
                </p:childTnLst>
              </p:cTn>
              <p:nextCondLst>
                <p:cond evt="onClick" delay="0">
                  <p:tgtEl>
                    <p:spTgt spid="9"/>
                  </p:tgtEl>
                </p:cond>
              </p:nextCondLst>
            </p:seq>
            <p:audio>
              <p:cMediaNode vol="80000">
                <p:cTn id="16" fill="hold" display="0">
                  <p:stCondLst>
                    <p:cond delay="indefinite"/>
                  </p:stCondLst>
                  <p:endCondLst>
                    <p:cond evt="onStopAudio" delay="0">
                      <p:tgtEl>
                        <p:sldTgt/>
                      </p:tgtEl>
                    </p:cond>
                  </p:endCondLst>
                </p:cTn>
                <p:tgtEl>
                  <p:spTgt spid="9"/>
                </p:tgtEl>
              </p:cMediaNode>
            </p:audio>
          </p:childTnLst>
        </p:cTn>
      </p:par>
    </p:tnLst>
    <p:bldLst>
      <p:bldP spid="14" grpId="0"/>
      <p:bldP spid="14" grpId="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4766159"/>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What can daily phrases assist?</a:t>
            </a:r>
          </a:p>
          <a:p>
            <a:pPr>
              <a:lnSpc>
                <a:spcPct val="120000"/>
              </a:lnSpc>
            </a:pPr>
            <a:endParaRPr lang="en-US" altLang="ja-JP" sz="3600" kern="100" dirty="0">
              <a:solidFill>
                <a:schemeClr val="tx1">
                  <a:lumMod val="75000"/>
                  <a:lumOff val="25000"/>
                </a:schemeClr>
              </a:solidFill>
              <a:cs typeface="Times New Roman" panose="02020603050405020304" pitchFamily="18" charset="0"/>
            </a:endParaRPr>
          </a:p>
          <a:p>
            <a:pPr>
              <a:lnSpc>
                <a:spcPct val="120000"/>
              </a:lnSpc>
            </a:pPr>
            <a:r>
              <a:rPr lang="en-US" altLang="ja-JP" sz="3600" kern="100" dirty="0">
                <a:solidFill>
                  <a:schemeClr val="tx1">
                    <a:lumMod val="75000"/>
                    <a:lumOff val="25000"/>
                  </a:schemeClr>
                </a:solidFill>
              </a:rPr>
              <a:t>—</a:t>
            </a:r>
            <a:r>
              <a:rPr lang="en-US" altLang="ja-JP" sz="3600" dirty="0">
                <a:solidFill>
                  <a:schemeClr val="tx1">
                    <a:lumMod val="75000"/>
                    <a:lumOff val="25000"/>
                  </a:schemeClr>
                </a:solidFill>
                <a:cs typeface="Times New Roman" panose="02020603050405020304" pitchFamily="18" charset="0"/>
              </a:rPr>
              <a:t>They can assist (           ) ( </a:t>
            </a:r>
            <a:r>
              <a:rPr lang="ja-JP" altLang="en-US" sz="3600" dirty="0">
                <a:solidFill>
                  <a:schemeClr val="tx1">
                    <a:lumMod val="75000"/>
                    <a:lumOff val="25000"/>
                  </a:schemeClr>
                </a:solidFill>
                <a:cs typeface="Times New Roman" panose="02020603050405020304" pitchFamily="18" charset="0"/>
              </a:rPr>
              <a:t>　　　　　　　　</a:t>
            </a:r>
            <a:r>
              <a:rPr lang="en-US" altLang="ja-JP" sz="3600" dirty="0">
                <a:solidFill>
                  <a:schemeClr val="tx1">
                    <a:lumMod val="75000"/>
                    <a:lumOff val="25000"/>
                  </a:schemeClr>
                </a:solidFill>
                <a:cs typeface="Times New Roman" panose="02020603050405020304" pitchFamily="18" charset="0"/>
              </a:rPr>
              <a:t>              ).</a:t>
            </a:r>
            <a:endParaRPr lang="en-US" altLang="ja-JP" sz="3600" kern="100" dirty="0">
              <a:solidFill>
                <a:schemeClr val="tx1">
                  <a:lumMod val="75000"/>
                  <a:lumOff val="25000"/>
                </a:schemeClr>
              </a:solidFill>
              <a:cs typeface="Times New Roman" panose="02020603050405020304" pitchFamily="18" charset="0"/>
            </a:endParaRPr>
          </a:p>
          <a:p>
            <a:pPr>
              <a:lnSpc>
                <a:spcPct val="120000"/>
              </a:lnSpc>
            </a:pPr>
            <a:endParaRPr lang="en-US" altLang="ja-JP" sz="3600" kern="100" dirty="0">
              <a:solidFill>
                <a:schemeClr val="tx1">
                  <a:lumMod val="75000"/>
                  <a:lumOff val="25000"/>
                </a:schemeClr>
              </a:solidFill>
              <a:cs typeface="Times New Roman" panose="02020603050405020304" pitchFamily="18" charset="0"/>
            </a:endParaRPr>
          </a:p>
        </p:txBody>
      </p:sp>
      <p:sp>
        <p:nvSpPr>
          <p:cNvPr id="7" name="タイトル 1">
            <a:extLst>
              <a:ext uri="{FF2B5EF4-FFF2-40B4-BE49-F238E27FC236}">
                <a16:creationId xmlns:a16="http://schemas.microsoft.com/office/drawing/2014/main" id="{78A78773-4683-507A-1A96-526086640805}"/>
              </a:ext>
            </a:extLst>
          </p:cNvPr>
          <p:cNvSpPr txBox="1">
            <a:spLocks/>
          </p:cNvSpPr>
          <p:nvPr/>
        </p:nvSpPr>
        <p:spPr>
          <a:xfrm>
            <a:off x="336000" y="2282885"/>
            <a:ext cx="11520000" cy="1134460"/>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endParaRPr lang="en-US" altLang="ja-JP" sz="3600" kern="100" dirty="0">
              <a:solidFill>
                <a:schemeClr val="tx1">
                  <a:lumMod val="75000"/>
                  <a:lumOff val="25000"/>
                </a:schemeClr>
              </a:solidFill>
              <a:cs typeface="Times New Roman" panose="02020603050405020304" pitchFamily="18" charset="0"/>
            </a:endParaRPr>
          </a:p>
        </p:txBody>
      </p:sp>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5101936" y="2418634"/>
            <a:ext cx="6068291" cy="784797"/>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rgbClr val="FF0000"/>
                </a:solidFill>
                <a:effectLst/>
              </a:rPr>
              <a:t> our  </a:t>
            </a:r>
            <a:r>
              <a:rPr lang="ja-JP" altLang="en-US" sz="3600" kern="100" dirty="0">
                <a:solidFill>
                  <a:srgbClr val="FF0000"/>
                </a:solidFill>
                <a:effectLst/>
              </a:rPr>
              <a:t>　　　　</a:t>
            </a:r>
            <a:r>
              <a:rPr lang="en-US" altLang="ja-JP" sz="3600" kern="100" dirty="0">
                <a:solidFill>
                  <a:srgbClr val="FF0000"/>
                </a:solidFill>
                <a:effectLst/>
              </a:rPr>
              <a:t>communication </a:t>
            </a:r>
          </a:p>
        </p:txBody>
      </p:sp>
      <p:sp>
        <p:nvSpPr>
          <p:cNvPr id="2" name="テキスト プレースホルダー 2">
            <a:extLst>
              <a:ext uri="{FF2B5EF4-FFF2-40B4-BE49-F238E27FC236}">
                <a16:creationId xmlns:a16="http://schemas.microsoft.com/office/drawing/2014/main" id="{49B1BA8E-E3D5-D4C1-7AD5-922D213CBB87}"/>
              </a:ext>
            </a:extLst>
          </p:cNvPr>
          <p:cNvSpPr txBox="1">
            <a:spLocks/>
          </p:cNvSpPr>
          <p:nvPr/>
        </p:nvSpPr>
        <p:spPr>
          <a:xfrm>
            <a:off x="0" y="360000"/>
            <a:ext cx="7911966"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Answer the following questions.</a:t>
            </a:r>
            <a:r>
              <a:rPr lang="ja-JP" altLang="en-US" sz="2400" kern="100" dirty="0">
                <a:solidFill>
                  <a:schemeClr val="tx1">
                    <a:lumMod val="75000"/>
                    <a:lumOff val="25000"/>
                  </a:schemeClr>
                </a:solidFill>
                <a:effectLst/>
              </a:rPr>
              <a:t>　②</a:t>
            </a:r>
            <a:endParaRPr lang="en-US" altLang="ja-JP" sz="2400" kern="100" dirty="0">
              <a:solidFill>
                <a:schemeClr val="tx1">
                  <a:lumMod val="75000"/>
                  <a:lumOff val="25000"/>
                </a:schemeClr>
              </a:solidFill>
              <a:effectLst/>
            </a:endParaRPr>
          </a:p>
        </p:txBody>
      </p:sp>
      <p:sp>
        <p:nvSpPr>
          <p:cNvPr id="3" name="正方形/長方形 2">
            <a:extLst>
              <a:ext uri="{FF2B5EF4-FFF2-40B4-BE49-F238E27FC236}">
                <a16:creationId xmlns:a16="http://schemas.microsoft.com/office/drawing/2014/main" id="{63C90F75-DC24-78E7-06C9-5DFECA75CE7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1/Comprehension【</a:t>
            </a:r>
            <a:r>
              <a:rPr kumimoji="1" lang="ja-JP" altLang="en-US" sz="1400" dirty="0">
                <a:solidFill>
                  <a:schemeClr val="tx1">
                    <a:lumMod val="75000"/>
                    <a:lumOff val="25000"/>
                  </a:schemeClr>
                </a:solidFill>
              </a:rPr>
              <a:t>１</a:t>
            </a:r>
            <a:r>
              <a:rPr kumimoji="1" lang="en-US" altLang="ja-JP" sz="1400" dirty="0">
                <a:solidFill>
                  <a:schemeClr val="tx1">
                    <a:lumMod val="75000"/>
                    <a:lumOff val="25000"/>
                  </a:schemeClr>
                </a:solidFill>
              </a:rPr>
              <a:t>】</a:t>
            </a:r>
          </a:p>
        </p:txBody>
      </p:sp>
      <p:pic>
        <p:nvPicPr>
          <p:cNvPr id="4" name="21 トラック 21">
            <a:hlinkClick r:id="" action="ppaction://media"/>
            <a:extLst>
              <a:ext uri="{FF2B5EF4-FFF2-40B4-BE49-F238E27FC236}">
                <a16:creationId xmlns:a16="http://schemas.microsoft.com/office/drawing/2014/main" id="{03E1F5B6-6DAE-7B2B-420F-7A9EA7010FC9}"/>
              </a:ext>
            </a:extLst>
          </p:cNvPr>
          <p:cNvPicPr>
            <a:picLocks noChangeAspect="1"/>
          </p:cNvPicPr>
          <p:nvPr>
            <a:audioFile r:link="rId1"/>
            <p:extLst>
              <p:ext uri="{DAA4B4D4-6D71-4841-9C94-3DE7FCFB9230}">
                <p14:media xmlns:p14="http://schemas.microsoft.com/office/powerpoint/2010/main" r:embed="rId2">
                  <p14:trim st="19700" end="10277.3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pic>
        <p:nvPicPr>
          <p:cNvPr id="5" name="図 4">
            <a:hlinkClick r:id="rId5" action="ppaction://hlinksldjump"/>
            <a:extLst>
              <a:ext uri="{FF2B5EF4-FFF2-40B4-BE49-F238E27FC236}">
                <a16:creationId xmlns:a16="http://schemas.microsoft.com/office/drawing/2014/main" id="{22221FB1-62CE-84A4-29B2-509F4BEE2D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図 5">
            <a:extLst>
              <a:ext uri="{FF2B5EF4-FFF2-40B4-BE49-F238E27FC236}">
                <a16:creationId xmlns:a16="http://schemas.microsoft.com/office/drawing/2014/main" id="{2D4C072E-6FDA-4191-68FF-9C33F5B14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4120434206"/>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458"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14" grpId="0"/>
      <p:bldP spid="14" grpId="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856000" cy="4832427"/>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Does every language have its own daily phrases?</a:t>
            </a:r>
          </a:p>
          <a:p>
            <a:pPr>
              <a:lnSpc>
                <a:spcPct val="120000"/>
              </a:lnSpc>
            </a:pPr>
            <a:endParaRPr lang="en-US" altLang="ja-JP" sz="3600" kern="100" dirty="0">
              <a:solidFill>
                <a:schemeClr val="tx1">
                  <a:lumMod val="75000"/>
                  <a:lumOff val="25000"/>
                </a:schemeClr>
              </a:solidFill>
              <a:cs typeface="Times New Roman" panose="02020603050405020304" pitchFamily="18" charset="0"/>
            </a:endParaRPr>
          </a:p>
          <a:p>
            <a:pPr>
              <a:lnSpc>
                <a:spcPct val="120000"/>
              </a:lnSpc>
            </a:pPr>
            <a:r>
              <a:rPr lang="en-US" altLang="ja-JP" sz="3600" kern="100" dirty="0">
                <a:solidFill>
                  <a:schemeClr val="tx1">
                    <a:lumMod val="75000"/>
                    <a:lumOff val="25000"/>
                  </a:schemeClr>
                </a:solidFill>
              </a:rPr>
              <a:t>—</a:t>
            </a:r>
            <a:r>
              <a:rPr lang="en-US" altLang="ja-JP" sz="3600" dirty="0">
                <a:solidFill>
                  <a:schemeClr val="tx1">
                    <a:lumMod val="75000"/>
                    <a:lumOff val="25000"/>
                  </a:schemeClr>
                </a:solidFill>
                <a:cs typeface="Times New Roman" panose="02020603050405020304" pitchFamily="18" charset="0"/>
              </a:rPr>
              <a:t>(               ), it (               ).</a:t>
            </a:r>
            <a:endParaRPr lang="en-US" altLang="ja-JP" sz="3600" kern="100" dirty="0">
              <a:solidFill>
                <a:schemeClr val="tx1">
                  <a:lumMod val="75000"/>
                  <a:lumOff val="25000"/>
                </a:schemeClr>
              </a:solidFill>
              <a:cs typeface="Times New Roman" panose="02020603050405020304" pitchFamily="18" charset="0"/>
            </a:endParaRPr>
          </a:p>
          <a:p>
            <a:pPr>
              <a:lnSpc>
                <a:spcPct val="120000"/>
              </a:lnSpc>
            </a:pPr>
            <a:endParaRPr lang="en-US" altLang="ja-JP" sz="3600" kern="100" dirty="0">
              <a:solidFill>
                <a:schemeClr val="tx1">
                  <a:lumMod val="75000"/>
                  <a:lumOff val="25000"/>
                </a:schemeClr>
              </a:solidFill>
            </a:endParaRPr>
          </a:p>
        </p:txBody>
      </p:sp>
      <p:sp>
        <p:nvSpPr>
          <p:cNvPr id="7" name="タイトル 1">
            <a:extLst>
              <a:ext uri="{FF2B5EF4-FFF2-40B4-BE49-F238E27FC236}">
                <a16:creationId xmlns:a16="http://schemas.microsoft.com/office/drawing/2014/main" id="{78A78773-4683-507A-1A96-526086640805}"/>
              </a:ext>
            </a:extLst>
          </p:cNvPr>
          <p:cNvSpPr txBox="1">
            <a:spLocks/>
          </p:cNvSpPr>
          <p:nvPr/>
        </p:nvSpPr>
        <p:spPr>
          <a:xfrm>
            <a:off x="336000" y="2282885"/>
            <a:ext cx="11520000" cy="1134460"/>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endParaRPr lang="en-US" altLang="ja-JP" sz="3600" kern="100" dirty="0">
              <a:solidFill>
                <a:schemeClr val="tx1">
                  <a:lumMod val="75000"/>
                  <a:lumOff val="25000"/>
                </a:schemeClr>
              </a:solidFill>
              <a:cs typeface="Times New Roman" panose="02020603050405020304" pitchFamily="18" charset="0"/>
            </a:endParaRPr>
          </a:p>
        </p:txBody>
      </p:sp>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1463257" y="2416152"/>
            <a:ext cx="4881969" cy="784797"/>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rgbClr val="FF0000"/>
                </a:solidFill>
                <a:effectLst/>
              </a:rPr>
              <a:t> Yes </a:t>
            </a:r>
            <a:r>
              <a:rPr lang="ja-JP" altLang="en-US" sz="3600" kern="100" dirty="0">
                <a:solidFill>
                  <a:srgbClr val="FF0000"/>
                </a:solidFill>
                <a:effectLst/>
              </a:rPr>
              <a:t>　　　　　　　　　</a:t>
            </a:r>
            <a:r>
              <a:rPr lang="en-US" altLang="ja-JP" sz="3600" kern="100" dirty="0">
                <a:solidFill>
                  <a:srgbClr val="FF0000"/>
                </a:solidFill>
                <a:effectLst/>
              </a:rPr>
              <a:t>does </a:t>
            </a:r>
          </a:p>
        </p:txBody>
      </p:sp>
      <p:sp>
        <p:nvSpPr>
          <p:cNvPr id="2" name="テキスト プレースホルダー 2">
            <a:extLst>
              <a:ext uri="{FF2B5EF4-FFF2-40B4-BE49-F238E27FC236}">
                <a16:creationId xmlns:a16="http://schemas.microsoft.com/office/drawing/2014/main" id="{49B1BA8E-E3D5-D4C1-7AD5-922D213CBB87}"/>
              </a:ext>
            </a:extLst>
          </p:cNvPr>
          <p:cNvSpPr txBox="1">
            <a:spLocks/>
          </p:cNvSpPr>
          <p:nvPr/>
        </p:nvSpPr>
        <p:spPr>
          <a:xfrm>
            <a:off x="0" y="360000"/>
            <a:ext cx="7911966"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Answer the following questions.</a:t>
            </a:r>
            <a:r>
              <a:rPr lang="ja-JP" altLang="en-US" sz="2400" kern="100" dirty="0">
                <a:solidFill>
                  <a:schemeClr val="tx1">
                    <a:lumMod val="75000"/>
                    <a:lumOff val="25000"/>
                  </a:schemeClr>
                </a:solidFill>
                <a:effectLst/>
              </a:rPr>
              <a:t>　③</a:t>
            </a:r>
            <a:endParaRPr lang="en-US" altLang="ja-JP" sz="2400" kern="100" dirty="0">
              <a:solidFill>
                <a:schemeClr val="tx1">
                  <a:lumMod val="75000"/>
                  <a:lumOff val="25000"/>
                </a:schemeClr>
              </a:solidFill>
              <a:effectLst/>
            </a:endParaRPr>
          </a:p>
        </p:txBody>
      </p:sp>
      <p:sp>
        <p:nvSpPr>
          <p:cNvPr id="3" name="正方形/長方形 2">
            <a:extLst>
              <a:ext uri="{FF2B5EF4-FFF2-40B4-BE49-F238E27FC236}">
                <a16:creationId xmlns:a16="http://schemas.microsoft.com/office/drawing/2014/main" id="{63C90F75-DC24-78E7-06C9-5DFECA75CE7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1/Comprehension【</a:t>
            </a:r>
            <a:r>
              <a:rPr kumimoji="1" lang="ja-JP" altLang="en-US" sz="1400" dirty="0">
                <a:solidFill>
                  <a:schemeClr val="tx1">
                    <a:lumMod val="75000"/>
                    <a:lumOff val="25000"/>
                  </a:schemeClr>
                </a:solidFill>
              </a:rPr>
              <a:t>１</a:t>
            </a:r>
            <a:r>
              <a:rPr kumimoji="1" lang="en-US" altLang="ja-JP" sz="1400" dirty="0">
                <a:solidFill>
                  <a:schemeClr val="tx1">
                    <a:lumMod val="75000"/>
                    <a:lumOff val="25000"/>
                  </a:schemeClr>
                </a:solidFill>
              </a:rPr>
              <a:t>】</a:t>
            </a:r>
          </a:p>
        </p:txBody>
      </p:sp>
      <p:pic>
        <p:nvPicPr>
          <p:cNvPr id="4" name="21 トラック 21">
            <a:hlinkClick r:id="" action="ppaction://media"/>
            <a:extLst>
              <a:ext uri="{FF2B5EF4-FFF2-40B4-BE49-F238E27FC236}">
                <a16:creationId xmlns:a16="http://schemas.microsoft.com/office/drawing/2014/main" id="{03E1F5B6-6DAE-7B2B-420F-7A9EA7010FC9}"/>
              </a:ext>
            </a:extLst>
          </p:cNvPr>
          <p:cNvPicPr>
            <a:picLocks noChangeAspect="1"/>
          </p:cNvPicPr>
          <p:nvPr>
            <a:audioFile r:link="rId1"/>
            <p:extLst>
              <p:ext uri="{DAA4B4D4-6D71-4841-9C94-3DE7FCFB9230}">
                <p14:media xmlns:p14="http://schemas.microsoft.com/office/powerpoint/2010/main" r:embed="rId2">
                  <p14:trim st="28400" end="992.3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pic>
        <p:nvPicPr>
          <p:cNvPr id="5" name="図 4">
            <a:hlinkClick r:id="rId5" action="ppaction://hlinksldjump"/>
            <a:extLst>
              <a:ext uri="{FF2B5EF4-FFF2-40B4-BE49-F238E27FC236}">
                <a16:creationId xmlns:a16="http://schemas.microsoft.com/office/drawing/2014/main" id="{22221FB1-62CE-84A4-29B2-509F4BEE2D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図 5">
            <a:extLst>
              <a:ext uri="{FF2B5EF4-FFF2-40B4-BE49-F238E27FC236}">
                <a16:creationId xmlns:a16="http://schemas.microsoft.com/office/drawing/2014/main" id="{2D4C072E-6FDA-4191-68FF-9C33F5B14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2438588538"/>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043"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14" grpId="0"/>
      <p:bldP spid="14" grpId="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2162228" y="2924493"/>
            <a:ext cx="7867544"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Comprehension【</a:t>
            </a:r>
            <a:r>
              <a:rPr kumimoji="1" lang="ja-JP" altLang="en-US" sz="4000" b="1" dirty="0">
                <a:latin typeface="UD デジタル 教科書体 NK-B" panose="02020700000000000000" pitchFamily="18" charset="-128"/>
                <a:ea typeface="UD デジタル 教科書体 NK-B" panose="02020700000000000000" pitchFamily="18" charset="-128"/>
              </a:rPr>
              <a:t>２</a:t>
            </a:r>
            <a:r>
              <a:rPr kumimoji="1" lang="en-US" altLang="ja-JP" sz="4000" b="1" dirty="0">
                <a:latin typeface="UD デジタル 教科書体 NK-B" panose="02020700000000000000" pitchFamily="18" charset="-128"/>
                <a:ea typeface="UD デジタル 教科書体 NK-B" panose="02020700000000000000" pitchFamily="18" charset="-128"/>
              </a:rPr>
              <a:t>】</a:t>
            </a: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1/Comprehension【</a:t>
            </a:r>
            <a:r>
              <a:rPr kumimoji="1" lang="ja-JP" altLang="en-US" sz="1400" dirty="0">
                <a:solidFill>
                  <a:schemeClr val="tx1">
                    <a:lumMod val="75000"/>
                    <a:lumOff val="25000"/>
                  </a:schemeClr>
                </a:solidFill>
              </a:rPr>
              <a:t>２</a:t>
            </a:r>
            <a:r>
              <a:rPr kumimoji="1" lang="en-US" altLang="ja-JP" sz="1400" dirty="0">
                <a:solidFill>
                  <a:schemeClr val="tx1">
                    <a:lumMod val="75000"/>
                    <a:lumOff val="25000"/>
                  </a:schemeClr>
                </a:solidFill>
              </a:rPr>
              <a:t>】</a:t>
            </a:r>
          </a:p>
        </p:txBody>
      </p:sp>
      <p:pic>
        <p:nvPicPr>
          <p:cNvPr id="3" name="図 2">
            <a:hlinkClick r:id="rId2" action="ppaction://hlinksldjump"/>
            <a:extLst>
              <a:ext uri="{FF2B5EF4-FFF2-40B4-BE49-F238E27FC236}">
                <a16:creationId xmlns:a16="http://schemas.microsoft.com/office/drawing/2014/main" id="{F6F11BF1-44A5-6E82-0FC4-99C0E1BEF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058320938"/>
      </p:ext>
    </p:extLst>
  </p:cSld>
  <p:clrMapOvr>
    <a:masterClrMapping/>
  </p:clrMapOvr>
  <p:transition advClick="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プレースホルダー 2">
            <a:extLst>
              <a:ext uri="{FF2B5EF4-FFF2-40B4-BE49-F238E27FC236}">
                <a16:creationId xmlns:a16="http://schemas.microsoft.com/office/drawing/2014/main" id="{458F6D72-C95B-0082-2755-43417C30711E}"/>
              </a:ext>
            </a:extLst>
          </p:cNvPr>
          <p:cNvSpPr txBox="1">
            <a:spLocks/>
          </p:cNvSpPr>
          <p:nvPr/>
        </p:nvSpPr>
        <p:spPr>
          <a:xfrm>
            <a:off x="221998" y="5488218"/>
            <a:ext cx="7629229"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chemeClr val="tx1">
                    <a:lumMod val="75000"/>
                    <a:lumOff val="25000"/>
                  </a:schemeClr>
                </a:solidFill>
                <a:effectLst/>
              </a:rPr>
              <a:t>Answer</a:t>
            </a:r>
            <a:r>
              <a:rPr lang="ja-JP" altLang="en-US" sz="3600" kern="100" dirty="0">
                <a:solidFill>
                  <a:schemeClr val="tx1">
                    <a:lumMod val="75000"/>
                    <a:lumOff val="25000"/>
                  </a:schemeClr>
                </a:solidFill>
                <a:effectLst/>
              </a:rPr>
              <a:t>（                                  ）</a:t>
            </a:r>
            <a:endParaRPr lang="en-US" altLang="ja-JP" sz="3600" kern="100" dirty="0">
              <a:solidFill>
                <a:schemeClr val="tx1">
                  <a:lumMod val="75000"/>
                  <a:lumOff val="25000"/>
                </a:schemeClr>
              </a:solidFill>
              <a:effectLst/>
            </a:endParaRPr>
          </a:p>
        </p:txBody>
      </p:sp>
      <p:pic>
        <p:nvPicPr>
          <p:cNvPr id="6" name="図 5">
            <a:extLst>
              <a:ext uri="{FF2B5EF4-FFF2-40B4-BE49-F238E27FC236}">
                <a16:creationId xmlns:a16="http://schemas.microsoft.com/office/drawing/2014/main" id="{17E24767-ACC8-76D0-F8F3-94BE253B92E8}"/>
              </a:ext>
            </a:extLst>
          </p:cNvPr>
          <p:cNvPicPr>
            <a:picLocks noChangeAspect="1"/>
          </p:cNvPicPr>
          <p:nvPr/>
        </p:nvPicPr>
        <p:blipFill>
          <a:blip r:embed="rId4"/>
          <a:stretch>
            <a:fillRect/>
          </a:stretch>
        </p:blipFill>
        <p:spPr>
          <a:xfrm>
            <a:off x="221999" y="1423069"/>
            <a:ext cx="4707746" cy="3457759"/>
          </a:xfrm>
          <a:prstGeom prst="rect">
            <a:avLst/>
          </a:prstGeom>
        </p:spPr>
      </p:pic>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a:t>
            </a:r>
            <a:r>
              <a:rPr kumimoji="1" lang="en-US" altLang="ja-JP" sz="1400" dirty="0">
                <a:solidFill>
                  <a:schemeClr val="tx1">
                    <a:lumMod val="75000"/>
                    <a:lumOff val="25000"/>
                  </a:schemeClr>
                </a:solidFill>
              </a:rPr>
              <a:t>Introduction/Warm-up</a:t>
            </a:r>
          </a:p>
        </p:txBody>
      </p:sp>
      <p:sp>
        <p:nvSpPr>
          <p:cNvPr id="15" name="テキスト プレースホルダー 2">
            <a:extLst>
              <a:ext uri="{FF2B5EF4-FFF2-40B4-BE49-F238E27FC236}">
                <a16:creationId xmlns:a16="http://schemas.microsoft.com/office/drawing/2014/main" id="{D2C74DDA-BEC1-5A79-2BD7-A5AAF570CDFC}"/>
              </a:ext>
            </a:extLst>
          </p:cNvPr>
          <p:cNvSpPr txBox="1">
            <a:spLocks/>
          </p:cNvSpPr>
          <p:nvPr/>
        </p:nvSpPr>
        <p:spPr>
          <a:xfrm>
            <a:off x="0" y="360000"/>
            <a:ext cx="12192000"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 1. Listen and choose the correct meaning for each picture.</a:t>
            </a:r>
          </a:p>
        </p:txBody>
      </p:sp>
      <p:sp>
        <p:nvSpPr>
          <p:cNvPr id="19" name="テキスト プレースホルダー 2">
            <a:extLst>
              <a:ext uri="{FF2B5EF4-FFF2-40B4-BE49-F238E27FC236}">
                <a16:creationId xmlns:a16="http://schemas.microsoft.com/office/drawing/2014/main" id="{558E16DC-53FC-988C-27B1-7EB29BC17DF6}"/>
              </a:ext>
            </a:extLst>
          </p:cNvPr>
          <p:cNvSpPr txBox="1">
            <a:spLocks/>
          </p:cNvSpPr>
          <p:nvPr/>
        </p:nvSpPr>
        <p:spPr>
          <a:xfrm>
            <a:off x="3077048" y="5488218"/>
            <a:ext cx="283909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3600" kern="100" dirty="0">
                <a:solidFill>
                  <a:srgbClr val="FF0000"/>
                </a:solidFill>
                <a:effectLst/>
              </a:rPr>
              <a:t>Good luck!</a:t>
            </a:r>
          </a:p>
        </p:txBody>
      </p:sp>
      <p:sp>
        <p:nvSpPr>
          <p:cNvPr id="21" name="タイトル 1">
            <a:extLst>
              <a:ext uri="{FF2B5EF4-FFF2-40B4-BE49-F238E27FC236}">
                <a16:creationId xmlns:a16="http://schemas.microsoft.com/office/drawing/2014/main" id="{92B3FFFB-FE21-05CE-4041-60A341210DBA}"/>
              </a:ext>
            </a:extLst>
          </p:cNvPr>
          <p:cNvSpPr txBox="1">
            <a:spLocks/>
          </p:cNvSpPr>
          <p:nvPr/>
        </p:nvSpPr>
        <p:spPr>
          <a:xfrm>
            <a:off x="4929745" y="1423070"/>
            <a:ext cx="7040256" cy="3457758"/>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This gesture means “Good luck!”  For example, you use it when you wish your friend good luck on a test.</a:t>
            </a:r>
            <a:endParaRPr lang="en-US" altLang="ja-JP" sz="3600" kern="100" dirty="0">
              <a:solidFill>
                <a:schemeClr val="tx1">
                  <a:lumMod val="75000"/>
                  <a:lumOff val="25000"/>
                </a:schemeClr>
              </a:solidFill>
            </a:endParaRPr>
          </a:p>
        </p:txBody>
      </p:sp>
      <p:pic>
        <p:nvPicPr>
          <p:cNvPr id="28" name="08 トラック 8">
            <a:hlinkClick r:id="" action="ppaction://media"/>
            <a:extLst>
              <a:ext uri="{FF2B5EF4-FFF2-40B4-BE49-F238E27FC236}">
                <a16:creationId xmlns:a16="http://schemas.microsoft.com/office/drawing/2014/main" id="{21BF66A6-6053-F813-84F8-40E2E5DCDA4B}"/>
              </a:ext>
            </a:extLst>
          </p:cNvPr>
          <p:cNvPicPr>
            <a:picLocks noChangeAspect="1"/>
          </p:cNvPicPr>
          <p:nvPr>
            <a:audioFile r:link="rId1"/>
            <p:extLst>
              <p:ext uri="{DAA4B4D4-6D71-4841-9C94-3DE7FCFB9230}">
                <p14:media xmlns:p14="http://schemas.microsoft.com/office/powerpoint/2010/main" r:embed="rId2">
                  <p14:trim st="22500" end="23290.625"/>
                </p14:media>
              </p:ext>
            </p:extLst>
          </p:nvPr>
        </p:nvPicPr>
        <p:blipFill>
          <a:blip r:embed="rId5">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3" name="テキスト プレースホルダー 2">
            <a:extLst>
              <a:ext uri="{FF2B5EF4-FFF2-40B4-BE49-F238E27FC236}">
                <a16:creationId xmlns:a16="http://schemas.microsoft.com/office/drawing/2014/main" id="{1E7EEF2E-61AE-72EE-4AD3-C41DD2E30FDB}"/>
              </a:ext>
            </a:extLst>
          </p:cNvPr>
          <p:cNvSpPr txBox="1">
            <a:spLocks/>
          </p:cNvSpPr>
          <p:nvPr/>
        </p:nvSpPr>
        <p:spPr>
          <a:xfrm>
            <a:off x="356651" y="1579356"/>
            <a:ext cx="490133" cy="47422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B</a:t>
            </a:r>
          </a:p>
        </p:txBody>
      </p:sp>
      <p:pic>
        <p:nvPicPr>
          <p:cNvPr id="2" name="図 1">
            <a:hlinkClick r:id="rId6" action="ppaction://hlinksldjump"/>
            <a:extLst>
              <a:ext uri="{FF2B5EF4-FFF2-40B4-BE49-F238E27FC236}">
                <a16:creationId xmlns:a16="http://schemas.microsoft.com/office/drawing/2014/main" id="{DA981AD5-9C38-20C1-9A5D-9D3CB7C178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図 3">
            <a:extLst>
              <a:ext uri="{FF2B5EF4-FFF2-40B4-BE49-F238E27FC236}">
                <a16:creationId xmlns:a16="http://schemas.microsoft.com/office/drawing/2014/main" id="{3E612FB2-4A70-048B-1BC3-16A5E4E193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9593" y="6120000"/>
            <a:ext cx="540000" cy="540000"/>
          </a:xfrm>
          <a:prstGeom prst="rect">
            <a:avLst/>
          </a:prstGeom>
        </p:spPr>
      </p:pic>
      <p:pic>
        <p:nvPicPr>
          <p:cNvPr id="7" name="図 6">
            <a:extLst>
              <a:ext uri="{FF2B5EF4-FFF2-40B4-BE49-F238E27FC236}">
                <a16:creationId xmlns:a16="http://schemas.microsoft.com/office/drawing/2014/main" id="{27D75B13-9547-2744-D206-7C53673BF5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3979963123"/>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514" fill="hold"/>
                                        <p:tgtEl>
                                          <p:spTgt spid="28"/>
                                        </p:tgtEl>
                                      </p:cBhvr>
                                    </p:cmd>
                                  </p:childTnLst>
                                </p:cTn>
                              </p:par>
                            </p:childTnLst>
                          </p:cTn>
                        </p:par>
                      </p:childTnLst>
                    </p:cTn>
                  </p:par>
                </p:childTnLst>
              </p:cTn>
              <p:nextCondLst>
                <p:cond evt="onClick" delay="0">
                  <p:tgtEl>
                    <p:spTgt spid="28"/>
                  </p:tgtEl>
                </p:cond>
              </p:nextCondLst>
            </p:seq>
            <p:audio>
              <p:cMediaNode vol="80000">
                <p:cTn id="25" fill="hold" display="0">
                  <p:stCondLst>
                    <p:cond delay="indefinite"/>
                  </p:stCondLst>
                  <p:endCondLst>
                    <p:cond evt="onStopAudio" delay="0">
                      <p:tgtEl>
                        <p:sldTgt/>
                      </p:tgtEl>
                    </p:cond>
                  </p:endCondLst>
                </p:cTn>
                <p:tgtEl>
                  <p:spTgt spid="28"/>
                </p:tgtEl>
              </p:cMediaNode>
            </p:audio>
          </p:childTnLst>
        </p:cTn>
      </p:par>
    </p:tnLst>
    <p:bldLst>
      <p:bldP spid="19" grpId="0"/>
      <p:bldP spid="19" grpId="1"/>
      <p:bldP spid="21" grpId="0"/>
      <p:bldP spid="21"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EB613C27-D72C-B979-6DA9-0A5CABD2A016}"/>
              </a:ext>
            </a:extLst>
          </p:cNvPr>
          <p:cNvPicPr>
            <a:picLocks noChangeAspect="1"/>
          </p:cNvPicPr>
          <p:nvPr/>
        </p:nvPicPr>
        <p:blipFill>
          <a:blip r:embed="rId2"/>
          <a:stretch>
            <a:fillRect/>
          </a:stretch>
        </p:blipFill>
        <p:spPr>
          <a:xfrm>
            <a:off x="336000" y="1058495"/>
            <a:ext cx="11520000" cy="4910000"/>
          </a:xfrm>
          <a:prstGeom prst="rect">
            <a:avLst/>
          </a:prstGeom>
        </p:spPr>
      </p:pic>
      <p:sp>
        <p:nvSpPr>
          <p:cNvPr id="2" name="テキスト プレースホルダー 2">
            <a:extLst>
              <a:ext uri="{FF2B5EF4-FFF2-40B4-BE49-F238E27FC236}">
                <a16:creationId xmlns:a16="http://schemas.microsoft.com/office/drawing/2014/main" id="{49B1BA8E-E3D5-D4C1-7AD5-922D213CBB87}"/>
              </a:ext>
            </a:extLst>
          </p:cNvPr>
          <p:cNvSpPr txBox="1">
            <a:spLocks/>
          </p:cNvSpPr>
          <p:nvPr/>
        </p:nvSpPr>
        <p:spPr>
          <a:xfrm>
            <a:off x="0" y="360000"/>
            <a:ext cx="8181474"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Fill in the boxes</a:t>
            </a:r>
            <a:r>
              <a:rPr lang="ja-JP" altLang="en-US" sz="2400" kern="100" dirty="0">
                <a:solidFill>
                  <a:schemeClr val="tx1">
                    <a:lumMod val="75000"/>
                    <a:lumOff val="25000"/>
                  </a:schemeClr>
                </a:solidFill>
                <a:effectLst/>
              </a:rPr>
              <a:t>．</a:t>
            </a:r>
            <a:endParaRPr lang="en-US" altLang="ja-JP" sz="2400" kern="100" dirty="0">
              <a:solidFill>
                <a:schemeClr val="tx1">
                  <a:lumMod val="75000"/>
                  <a:lumOff val="25000"/>
                </a:schemeClr>
              </a:solidFill>
              <a:effectLst/>
            </a:endParaRPr>
          </a:p>
        </p:txBody>
      </p:sp>
      <p:sp>
        <p:nvSpPr>
          <p:cNvPr id="5" name="正方形/長方形 4">
            <a:extLst>
              <a:ext uri="{FF2B5EF4-FFF2-40B4-BE49-F238E27FC236}">
                <a16:creationId xmlns:a16="http://schemas.microsoft.com/office/drawing/2014/main" id="{133ABD1F-77BF-E221-2822-2EF8494EDC6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a:t>
            </a:r>
            <a:r>
              <a:rPr lang="en-US" altLang="ja-JP" sz="1400" dirty="0">
                <a:solidFill>
                  <a:schemeClr val="tx1">
                    <a:lumMod val="75000"/>
                    <a:lumOff val="25000"/>
                  </a:schemeClr>
                </a:solidFill>
              </a:rPr>
              <a:t>Comprehension【</a:t>
            </a:r>
            <a:r>
              <a:rPr lang="ja-JP" altLang="en-US" sz="1400" dirty="0">
                <a:solidFill>
                  <a:schemeClr val="tx1">
                    <a:lumMod val="75000"/>
                    <a:lumOff val="25000"/>
                  </a:schemeClr>
                </a:solidFill>
              </a:rPr>
              <a:t>２</a:t>
            </a:r>
            <a:r>
              <a:rPr lang="en-US" altLang="ja-JP" sz="1400" dirty="0">
                <a:solidFill>
                  <a:schemeClr val="tx1">
                    <a:lumMod val="75000"/>
                    <a:lumOff val="25000"/>
                  </a:schemeClr>
                </a:solidFill>
              </a:rPr>
              <a:t>】</a:t>
            </a:r>
            <a:endParaRPr kumimoji="1" lang="en-US" altLang="ja-JP" sz="1400" dirty="0">
              <a:solidFill>
                <a:schemeClr val="tx1">
                  <a:lumMod val="75000"/>
                  <a:lumOff val="25000"/>
                </a:schemeClr>
              </a:solidFill>
            </a:endParaRPr>
          </a:p>
        </p:txBody>
      </p:sp>
      <p:pic>
        <p:nvPicPr>
          <p:cNvPr id="3" name="図 2">
            <a:hlinkClick r:id="rId3" action="ppaction://hlinksldjump"/>
            <a:extLst>
              <a:ext uri="{FF2B5EF4-FFF2-40B4-BE49-F238E27FC236}">
                <a16:creationId xmlns:a16="http://schemas.microsoft.com/office/drawing/2014/main" id="{844E4A74-E3EC-C343-C413-0C8070C36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9" name="テキスト プレースホルダー">
            <a:extLst>
              <a:ext uri="{FF2B5EF4-FFF2-40B4-BE49-F238E27FC236}">
                <a16:creationId xmlns:a16="http://schemas.microsoft.com/office/drawing/2014/main" id="{12C0ED74-0BB4-9999-CB1D-56B7A4778D08}"/>
              </a:ext>
            </a:extLst>
          </p:cNvPr>
          <p:cNvSpPr txBox="1">
            <a:spLocks/>
          </p:cNvSpPr>
          <p:nvPr/>
        </p:nvSpPr>
        <p:spPr>
          <a:xfrm>
            <a:off x="4098223" y="1099535"/>
            <a:ext cx="3995554"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3600" kern="100" dirty="0">
                <a:solidFill>
                  <a:schemeClr val="bg1"/>
                </a:solidFill>
                <a:effectLst/>
              </a:rPr>
              <a:t>Greetings</a:t>
            </a:r>
          </a:p>
        </p:txBody>
      </p:sp>
      <p:sp>
        <p:nvSpPr>
          <p:cNvPr id="6" name="テキスト プレースホルダー 1">
            <a:extLst>
              <a:ext uri="{FF2B5EF4-FFF2-40B4-BE49-F238E27FC236}">
                <a16:creationId xmlns:a16="http://schemas.microsoft.com/office/drawing/2014/main" id="{EDBA7182-6BA7-54B3-8C5D-E6E49C613BE5}"/>
              </a:ext>
            </a:extLst>
          </p:cNvPr>
          <p:cNvSpPr txBox="1">
            <a:spLocks/>
          </p:cNvSpPr>
          <p:nvPr/>
        </p:nvSpPr>
        <p:spPr>
          <a:xfrm>
            <a:off x="336000" y="1971040"/>
            <a:ext cx="11520000"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3600" kern="100" dirty="0">
                <a:effectLst/>
              </a:rPr>
              <a:t>・</a:t>
            </a:r>
            <a:r>
              <a:rPr lang="en-US" altLang="ja-JP" sz="3600" kern="100" dirty="0">
                <a:effectLst/>
              </a:rPr>
              <a:t>Hello, it’s nice to see you.</a:t>
            </a:r>
          </a:p>
        </p:txBody>
      </p:sp>
      <p:sp>
        <p:nvSpPr>
          <p:cNvPr id="8" name="テキスト プレースホルダー 2">
            <a:extLst>
              <a:ext uri="{FF2B5EF4-FFF2-40B4-BE49-F238E27FC236}">
                <a16:creationId xmlns:a16="http://schemas.microsoft.com/office/drawing/2014/main" id="{1F778467-C2D5-4B74-7D43-E7EBBE8EFB2C}"/>
              </a:ext>
            </a:extLst>
          </p:cNvPr>
          <p:cNvSpPr txBox="1">
            <a:spLocks/>
          </p:cNvSpPr>
          <p:nvPr/>
        </p:nvSpPr>
        <p:spPr>
          <a:xfrm>
            <a:off x="336000" y="3266592"/>
            <a:ext cx="11520000"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3600" kern="100" dirty="0">
                <a:solidFill>
                  <a:srgbClr val="FF0000"/>
                </a:solidFill>
                <a:effectLst/>
              </a:rPr>
              <a:t>・</a:t>
            </a:r>
            <a:r>
              <a:rPr lang="en-US" altLang="ja-JP" sz="3600" kern="100" dirty="0">
                <a:solidFill>
                  <a:srgbClr val="FF0000"/>
                </a:solidFill>
                <a:effectLst/>
              </a:rPr>
              <a:t>Good morning, how are you?</a:t>
            </a:r>
          </a:p>
        </p:txBody>
      </p:sp>
      <p:sp>
        <p:nvSpPr>
          <p:cNvPr id="11" name="テキスト プレースホルダー 3">
            <a:extLst>
              <a:ext uri="{FF2B5EF4-FFF2-40B4-BE49-F238E27FC236}">
                <a16:creationId xmlns:a16="http://schemas.microsoft.com/office/drawing/2014/main" id="{002D2107-8852-44C9-6EE8-042139A51BC1}"/>
              </a:ext>
            </a:extLst>
          </p:cNvPr>
          <p:cNvSpPr txBox="1">
            <a:spLocks/>
          </p:cNvSpPr>
          <p:nvPr/>
        </p:nvSpPr>
        <p:spPr>
          <a:xfrm>
            <a:off x="336000" y="4554108"/>
            <a:ext cx="11520000"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3600" kern="100" dirty="0">
                <a:solidFill>
                  <a:srgbClr val="FF0000"/>
                </a:solidFill>
                <a:effectLst/>
              </a:rPr>
              <a:t>・</a:t>
            </a:r>
            <a:r>
              <a:rPr lang="en-US" altLang="ja-JP" sz="3600" kern="100" dirty="0">
                <a:solidFill>
                  <a:srgbClr val="FF0000"/>
                </a:solidFill>
                <a:effectLst/>
              </a:rPr>
              <a:t>What’s new?</a:t>
            </a:r>
          </a:p>
        </p:txBody>
      </p:sp>
      <p:pic>
        <p:nvPicPr>
          <p:cNvPr id="4" name="A">
            <a:extLst>
              <a:ext uri="{FF2B5EF4-FFF2-40B4-BE49-F238E27FC236}">
                <a16:creationId xmlns:a16="http://schemas.microsoft.com/office/drawing/2014/main" id="{54BE858E-80F0-FEB5-F71D-C6E1E32111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907104086"/>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build="allAtOnce"/>
      <p:bldP spid="8" grpId="1" build="allAtOnce"/>
      <p:bldP spid="11" grpId="0"/>
      <p:bldP spid="11" grpId="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A64A4-2E05-A8F9-4061-954FD6242738}"/>
            </a:ext>
          </a:extLst>
        </p:cNvPr>
        <p:cNvGrpSpPr/>
        <p:nvPr/>
      </p:nvGrpSpPr>
      <p:grpSpPr>
        <a:xfrm>
          <a:off x="0" y="0"/>
          <a:ext cx="0" cy="0"/>
          <a:chOff x="0" y="0"/>
          <a:chExt cx="0" cy="0"/>
        </a:xfrm>
      </p:grpSpPr>
      <p:pic>
        <p:nvPicPr>
          <p:cNvPr id="13" name="図 12">
            <a:extLst>
              <a:ext uri="{FF2B5EF4-FFF2-40B4-BE49-F238E27FC236}">
                <a16:creationId xmlns:a16="http://schemas.microsoft.com/office/drawing/2014/main" id="{2202C181-4ED7-F0B4-FAFD-C5F29AE8C685}"/>
              </a:ext>
            </a:extLst>
          </p:cNvPr>
          <p:cNvPicPr>
            <a:picLocks noChangeAspect="1"/>
          </p:cNvPicPr>
          <p:nvPr/>
        </p:nvPicPr>
        <p:blipFill>
          <a:blip r:embed="rId2"/>
          <a:stretch>
            <a:fillRect/>
          </a:stretch>
        </p:blipFill>
        <p:spPr>
          <a:xfrm>
            <a:off x="336000" y="1058495"/>
            <a:ext cx="11520000" cy="4910000"/>
          </a:xfrm>
          <a:prstGeom prst="rect">
            <a:avLst/>
          </a:prstGeom>
        </p:spPr>
      </p:pic>
      <p:sp>
        <p:nvSpPr>
          <p:cNvPr id="2" name="テキスト プレースホルダー 2">
            <a:extLst>
              <a:ext uri="{FF2B5EF4-FFF2-40B4-BE49-F238E27FC236}">
                <a16:creationId xmlns:a16="http://schemas.microsoft.com/office/drawing/2014/main" id="{E71407DA-391E-1623-03DA-6B5FEB3C5231}"/>
              </a:ext>
            </a:extLst>
          </p:cNvPr>
          <p:cNvSpPr txBox="1">
            <a:spLocks/>
          </p:cNvSpPr>
          <p:nvPr/>
        </p:nvSpPr>
        <p:spPr>
          <a:xfrm>
            <a:off x="0" y="360000"/>
            <a:ext cx="8181474"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Fill in the boxes</a:t>
            </a:r>
            <a:r>
              <a:rPr lang="ja-JP" altLang="en-US" sz="2400" kern="100" dirty="0">
                <a:solidFill>
                  <a:schemeClr val="tx1">
                    <a:lumMod val="75000"/>
                    <a:lumOff val="25000"/>
                  </a:schemeClr>
                </a:solidFill>
                <a:effectLst/>
              </a:rPr>
              <a:t>．</a:t>
            </a:r>
            <a:endParaRPr lang="en-US" altLang="ja-JP" sz="2400" kern="100" dirty="0">
              <a:solidFill>
                <a:schemeClr val="tx1">
                  <a:lumMod val="75000"/>
                  <a:lumOff val="25000"/>
                </a:schemeClr>
              </a:solidFill>
              <a:effectLst/>
            </a:endParaRPr>
          </a:p>
        </p:txBody>
      </p:sp>
      <p:sp>
        <p:nvSpPr>
          <p:cNvPr id="5" name="正方形/長方形 4">
            <a:extLst>
              <a:ext uri="{FF2B5EF4-FFF2-40B4-BE49-F238E27FC236}">
                <a16:creationId xmlns:a16="http://schemas.microsoft.com/office/drawing/2014/main" id="{EC7E4894-99AD-A8B5-19B9-DECB334F0D0C}"/>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a:t>
            </a:r>
            <a:r>
              <a:rPr lang="en-US" altLang="ja-JP" sz="1400" dirty="0">
                <a:solidFill>
                  <a:schemeClr val="tx1">
                    <a:lumMod val="75000"/>
                    <a:lumOff val="25000"/>
                  </a:schemeClr>
                </a:solidFill>
              </a:rPr>
              <a:t>Comprehension【</a:t>
            </a:r>
            <a:r>
              <a:rPr lang="ja-JP" altLang="en-US" sz="1400" dirty="0">
                <a:solidFill>
                  <a:schemeClr val="tx1">
                    <a:lumMod val="75000"/>
                    <a:lumOff val="25000"/>
                  </a:schemeClr>
                </a:solidFill>
              </a:rPr>
              <a:t>２</a:t>
            </a:r>
            <a:r>
              <a:rPr lang="en-US" altLang="ja-JP" sz="1400" dirty="0">
                <a:solidFill>
                  <a:schemeClr val="tx1">
                    <a:lumMod val="75000"/>
                    <a:lumOff val="25000"/>
                  </a:schemeClr>
                </a:solidFill>
              </a:rPr>
              <a:t>】</a:t>
            </a:r>
            <a:endParaRPr kumimoji="1" lang="en-US" altLang="ja-JP" sz="1400" dirty="0">
              <a:solidFill>
                <a:schemeClr val="tx1">
                  <a:lumMod val="75000"/>
                  <a:lumOff val="25000"/>
                </a:schemeClr>
              </a:solidFill>
            </a:endParaRPr>
          </a:p>
        </p:txBody>
      </p:sp>
      <p:pic>
        <p:nvPicPr>
          <p:cNvPr id="3" name="図 2">
            <a:hlinkClick r:id="rId3" action="ppaction://hlinksldjump"/>
            <a:extLst>
              <a:ext uri="{FF2B5EF4-FFF2-40B4-BE49-F238E27FC236}">
                <a16:creationId xmlns:a16="http://schemas.microsoft.com/office/drawing/2014/main" id="{67B62A9A-2E52-0496-80DD-D9C704DDF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9" name="テキスト プレースホルダー">
            <a:extLst>
              <a:ext uri="{FF2B5EF4-FFF2-40B4-BE49-F238E27FC236}">
                <a16:creationId xmlns:a16="http://schemas.microsoft.com/office/drawing/2014/main" id="{7C856640-1A75-6EEC-87C3-1A13B2B839A5}"/>
              </a:ext>
            </a:extLst>
          </p:cNvPr>
          <p:cNvSpPr txBox="1">
            <a:spLocks/>
          </p:cNvSpPr>
          <p:nvPr/>
        </p:nvSpPr>
        <p:spPr>
          <a:xfrm>
            <a:off x="4098223" y="1099535"/>
            <a:ext cx="3995554"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3600" kern="100" dirty="0">
                <a:solidFill>
                  <a:schemeClr val="bg1"/>
                </a:solidFill>
                <a:effectLst/>
              </a:rPr>
              <a:t>Daily phrases</a:t>
            </a:r>
          </a:p>
        </p:txBody>
      </p:sp>
      <p:sp>
        <p:nvSpPr>
          <p:cNvPr id="6" name="テキスト プレースホルダー 1">
            <a:extLst>
              <a:ext uri="{FF2B5EF4-FFF2-40B4-BE49-F238E27FC236}">
                <a16:creationId xmlns:a16="http://schemas.microsoft.com/office/drawing/2014/main" id="{818003B9-2CD0-382D-02F2-1542558AD3D9}"/>
              </a:ext>
            </a:extLst>
          </p:cNvPr>
          <p:cNvSpPr txBox="1">
            <a:spLocks/>
          </p:cNvSpPr>
          <p:nvPr/>
        </p:nvSpPr>
        <p:spPr>
          <a:xfrm>
            <a:off x="336000" y="1971040"/>
            <a:ext cx="11520000"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3600" kern="100" dirty="0">
                <a:effectLst/>
              </a:rPr>
              <a:t>・</a:t>
            </a:r>
            <a:r>
              <a:rPr lang="en-US" altLang="ja-JP" sz="3600" kern="100" dirty="0">
                <a:effectLst/>
              </a:rPr>
              <a:t>Thank you.</a:t>
            </a:r>
          </a:p>
        </p:txBody>
      </p:sp>
      <p:sp>
        <p:nvSpPr>
          <p:cNvPr id="8" name="テキスト プレースホルダー 2">
            <a:extLst>
              <a:ext uri="{FF2B5EF4-FFF2-40B4-BE49-F238E27FC236}">
                <a16:creationId xmlns:a16="http://schemas.microsoft.com/office/drawing/2014/main" id="{5C09659A-496F-409C-C411-570D72EDCB62}"/>
              </a:ext>
            </a:extLst>
          </p:cNvPr>
          <p:cNvSpPr txBox="1">
            <a:spLocks/>
          </p:cNvSpPr>
          <p:nvPr/>
        </p:nvSpPr>
        <p:spPr>
          <a:xfrm>
            <a:off x="336000" y="3266592"/>
            <a:ext cx="11520000"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3600" kern="100" dirty="0">
                <a:solidFill>
                  <a:srgbClr val="FF0000"/>
                </a:solidFill>
                <a:effectLst/>
              </a:rPr>
              <a:t>・</a:t>
            </a:r>
            <a:r>
              <a:rPr lang="en-US" altLang="ja-JP" sz="3600" kern="100" dirty="0">
                <a:solidFill>
                  <a:srgbClr val="FF0000"/>
                </a:solidFill>
                <a:effectLst/>
              </a:rPr>
              <a:t>Excuse me. </a:t>
            </a:r>
          </a:p>
        </p:txBody>
      </p:sp>
      <p:sp>
        <p:nvSpPr>
          <p:cNvPr id="11" name="テキスト プレースホルダー 3">
            <a:extLst>
              <a:ext uri="{FF2B5EF4-FFF2-40B4-BE49-F238E27FC236}">
                <a16:creationId xmlns:a16="http://schemas.microsoft.com/office/drawing/2014/main" id="{1011742A-F323-E7A7-4127-1ABF99807203}"/>
              </a:ext>
            </a:extLst>
          </p:cNvPr>
          <p:cNvSpPr txBox="1">
            <a:spLocks/>
          </p:cNvSpPr>
          <p:nvPr/>
        </p:nvSpPr>
        <p:spPr>
          <a:xfrm>
            <a:off x="336000" y="4554108"/>
            <a:ext cx="11520000"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3600" kern="100" dirty="0">
                <a:solidFill>
                  <a:srgbClr val="FF0000"/>
                </a:solidFill>
                <a:effectLst/>
              </a:rPr>
              <a:t>・</a:t>
            </a:r>
            <a:r>
              <a:rPr lang="en-US" altLang="ja-JP" sz="3600" kern="100" dirty="0">
                <a:solidFill>
                  <a:srgbClr val="FF0000"/>
                </a:solidFill>
                <a:effectLst/>
              </a:rPr>
              <a:t>I’m sorry.</a:t>
            </a:r>
          </a:p>
        </p:txBody>
      </p:sp>
      <p:pic>
        <p:nvPicPr>
          <p:cNvPr id="4" name="A">
            <a:extLst>
              <a:ext uri="{FF2B5EF4-FFF2-40B4-BE49-F238E27FC236}">
                <a16:creationId xmlns:a16="http://schemas.microsoft.com/office/drawing/2014/main" id="{6A439067-5790-36F9-AB83-58B8A24327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12118047"/>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build="allAtOnce"/>
      <p:bldP spid="8" grpId="1" build="allAtOnce"/>
      <p:bldP spid="11" grpId="0"/>
      <p:bldP spid="11" grpId="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2162228" y="2924493"/>
            <a:ext cx="7867544"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Grammar</a:t>
            </a: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1/Grammar</a:t>
            </a:r>
          </a:p>
        </p:txBody>
      </p:sp>
      <p:pic>
        <p:nvPicPr>
          <p:cNvPr id="3" name="図 2">
            <a:hlinkClick r:id="rId2" action="ppaction://hlinksldjump"/>
            <a:extLst>
              <a:ext uri="{FF2B5EF4-FFF2-40B4-BE49-F238E27FC236}">
                <a16:creationId xmlns:a16="http://schemas.microsoft.com/office/drawing/2014/main" id="{F6F11BF1-44A5-6E82-0FC4-99C0E1BEF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576432088"/>
      </p:ext>
    </p:extLst>
  </p:cSld>
  <p:clrMapOvr>
    <a:masterClrMapping/>
  </p:clrMapOvr>
  <p:transition advClick="0">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1/Grammar</a:t>
            </a:r>
          </a:p>
        </p:txBody>
      </p:sp>
      <p:pic>
        <p:nvPicPr>
          <p:cNvPr id="3" name="図 2">
            <a:hlinkClick r:id="rId2" action="ppaction://hlinksldjump"/>
            <a:extLst>
              <a:ext uri="{FF2B5EF4-FFF2-40B4-BE49-F238E27FC236}">
                <a16:creationId xmlns:a16="http://schemas.microsoft.com/office/drawing/2014/main" id="{F6F11BF1-44A5-6E82-0FC4-99C0E1BEF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5" name="テキスト ボックス 4">
            <a:extLst>
              <a:ext uri="{FF2B5EF4-FFF2-40B4-BE49-F238E27FC236}">
                <a16:creationId xmlns:a16="http://schemas.microsoft.com/office/drawing/2014/main" id="{A02B592F-C474-4F4B-C879-0307015E92F4}"/>
              </a:ext>
            </a:extLst>
          </p:cNvPr>
          <p:cNvSpPr txBox="1"/>
          <p:nvPr/>
        </p:nvSpPr>
        <p:spPr>
          <a:xfrm>
            <a:off x="329184" y="360000"/>
            <a:ext cx="11862816" cy="4832092"/>
          </a:xfrm>
          <a:prstGeom prst="rect">
            <a:avLst/>
          </a:prstGeom>
          <a:noFill/>
        </p:spPr>
        <p:txBody>
          <a:bodyPr wrap="square">
            <a:spAutoFit/>
          </a:bodyPr>
          <a:lstStyle/>
          <a:p>
            <a:r>
              <a:rPr lang="en-US" altLang="ja-JP" sz="3600" b="1" i="0" u="none" strike="noStrike" baseline="0" dirty="0">
                <a:solidFill>
                  <a:schemeClr val="tx1">
                    <a:lumMod val="50000"/>
                    <a:lumOff val="50000"/>
                  </a:schemeClr>
                </a:solidFill>
                <a:latin typeface="UD デジタル 教科書体 NK-B" panose="02020700000000000000" pitchFamily="18" charset="-128"/>
                <a:ea typeface="UD デジタル 教科書体 NK-B" panose="02020700000000000000" pitchFamily="18" charset="-128"/>
              </a:rPr>
              <a:t>Grammar</a:t>
            </a:r>
          </a:p>
          <a:p>
            <a:endParaRPr lang="en-US" altLang="ja-JP" sz="2400" b="0" i="0" u="none" strike="noStrike" baseline="0" dirty="0">
              <a:solidFill>
                <a:srgbClr val="626365"/>
              </a:solidFill>
              <a:latin typeface="Frutiger 45 Light"/>
            </a:endParaRPr>
          </a:p>
          <a:p>
            <a:r>
              <a:rPr lang="ja-JP" altLang="en-US" sz="3200" b="1" i="0" u="none" strike="noStrike" baseline="0" dirty="0">
                <a:solidFill>
                  <a:srgbClr val="FF0000"/>
                </a:solidFill>
                <a:latin typeface="UD デジタル 教科書体 NK-B" panose="02020700000000000000" pitchFamily="18" charset="-128"/>
                <a:ea typeface="UD デジタル 教科書体 NK-B" panose="02020700000000000000" pitchFamily="18" charset="-128"/>
              </a:rPr>
              <a:t>主部と述部</a:t>
            </a:r>
          </a:p>
          <a:p>
            <a:r>
              <a:rPr lang="ja-JP" altLang="en-US" sz="3200" b="1" i="0" u="none" strike="noStrike" baseline="0" dirty="0">
                <a:solidFill>
                  <a:srgbClr val="221E1F"/>
                </a:solidFill>
                <a:latin typeface="UD デジタル 教科書体 NK-B" panose="02020700000000000000" pitchFamily="18" charset="-128"/>
                <a:ea typeface="UD デジタル 教科書体 NK-B" panose="02020700000000000000" pitchFamily="18" charset="-128"/>
              </a:rPr>
              <a:t>「 </a:t>
            </a:r>
            <a:r>
              <a:rPr lang="en-US" altLang="ja-JP" sz="3200" b="1" i="0" u="none" strike="noStrike" baseline="0" dirty="0">
                <a:solidFill>
                  <a:srgbClr val="221E1F"/>
                </a:solidFill>
                <a:latin typeface="UD デジタル 教科書体 NK-B" panose="02020700000000000000" pitchFamily="18" charset="-128"/>
                <a:ea typeface="UD デジタル 教科書体 NK-B" panose="02020700000000000000" pitchFamily="18" charset="-128"/>
              </a:rPr>
              <a:t>…</a:t>
            </a:r>
            <a:r>
              <a:rPr lang="ja-JP" altLang="en-US" sz="3200" b="1" i="0" u="none" strike="noStrike" baseline="0" dirty="0">
                <a:solidFill>
                  <a:srgbClr val="221E1F"/>
                </a:solidFill>
                <a:latin typeface="UD デジタル 教科書体 NK-B" panose="02020700000000000000" pitchFamily="18" charset="-128"/>
                <a:ea typeface="UD デジタル 教科書体 NK-B" panose="02020700000000000000" pitchFamily="18" charset="-128"/>
              </a:rPr>
              <a:t>が，</a:t>
            </a:r>
            <a:r>
              <a:rPr lang="en-US" altLang="ja-JP" sz="3200" b="1" i="0" u="none" strike="noStrike" baseline="0" dirty="0">
                <a:solidFill>
                  <a:srgbClr val="221E1F"/>
                </a:solidFill>
                <a:latin typeface="UD デジタル 教科書体 NK-B" panose="02020700000000000000" pitchFamily="18" charset="-128"/>
                <a:ea typeface="UD デジタル 教科書体 NK-B" panose="02020700000000000000" pitchFamily="18" charset="-128"/>
              </a:rPr>
              <a:t>…</a:t>
            </a:r>
            <a:r>
              <a:rPr lang="ja-JP" altLang="en-US" sz="3200" b="1" i="0" u="none" strike="noStrike" baseline="0" dirty="0">
                <a:solidFill>
                  <a:srgbClr val="221E1F"/>
                </a:solidFill>
                <a:latin typeface="UD デジタル 教科書体 NK-B" panose="02020700000000000000" pitchFamily="18" charset="-128"/>
                <a:ea typeface="UD デジタル 教科書体 NK-B" panose="02020700000000000000" pitchFamily="18" charset="-128"/>
              </a:rPr>
              <a:t>は」にあたる部分を主部，「</a:t>
            </a:r>
            <a:r>
              <a:rPr lang="en-US" altLang="ja-JP" sz="3200" b="1" i="0" u="none" strike="noStrike" baseline="0" dirty="0">
                <a:solidFill>
                  <a:srgbClr val="221E1F"/>
                </a:solidFill>
                <a:latin typeface="UD デジタル 教科書体 NK-B" panose="02020700000000000000" pitchFamily="18" charset="-128"/>
                <a:ea typeface="UD デジタル 教科書体 NK-B" panose="02020700000000000000" pitchFamily="18" charset="-128"/>
              </a:rPr>
              <a:t>…</a:t>
            </a:r>
            <a:r>
              <a:rPr lang="ja-JP" altLang="en-US" sz="3200" b="1" i="0" u="none" strike="noStrike" baseline="0" dirty="0">
                <a:solidFill>
                  <a:srgbClr val="221E1F"/>
                </a:solidFill>
                <a:latin typeface="UD デジタル 教科書体 NK-B" panose="02020700000000000000" pitchFamily="18" charset="-128"/>
                <a:ea typeface="UD デジタル 教科書体 NK-B" panose="02020700000000000000" pitchFamily="18" charset="-128"/>
              </a:rPr>
              <a:t>である，</a:t>
            </a:r>
            <a:r>
              <a:rPr lang="en-US" altLang="ja-JP" sz="3200" b="1" i="0" u="none" strike="noStrike" baseline="0" dirty="0">
                <a:solidFill>
                  <a:srgbClr val="221E1F"/>
                </a:solidFill>
                <a:latin typeface="UD デジタル 教科書体 NK-B" panose="02020700000000000000" pitchFamily="18" charset="-128"/>
                <a:ea typeface="UD デジタル 教科書体 NK-B" panose="02020700000000000000" pitchFamily="18" charset="-128"/>
              </a:rPr>
              <a:t>…</a:t>
            </a:r>
            <a:r>
              <a:rPr lang="ja-JP" altLang="en-US" sz="3200" b="1" i="0" u="none" strike="noStrike" baseline="0" dirty="0">
                <a:solidFill>
                  <a:srgbClr val="221E1F"/>
                </a:solidFill>
                <a:latin typeface="UD デジタル 教科書体 NK-B" panose="02020700000000000000" pitchFamily="18" charset="-128"/>
                <a:ea typeface="UD デジタル 教科書体 NK-B" panose="02020700000000000000" pitchFamily="18" charset="-128"/>
              </a:rPr>
              <a:t>する」にあたる</a:t>
            </a:r>
            <a:endParaRPr lang="en-US" altLang="ja-JP" sz="3200" b="1" i="0" u="none" strike="noStrike" baseline="0" dirty="0">
              <a:solidFill>
                <a:srgbClr val="221E1F"/>
              </a:solidFill>
              <a:latin typeface="UD デジタル 教科書体 NK-B" panose="02020700000000000000" pitchFamily="18" charset="-128"/>
              <a:ea typeface="UD デジタル 教科書体 NK-B" panose="02020700000000000000" pitchFamily="18" charset="-128"/>
            </a:endParaRPr>
          </a:p>
          <a:p>
            <a:r>
              <a:rPr lang="ja-JP" altLang="en-US" sz="3200" b="1" i="0" u="none" strike="noStrike" baseline="0" dirty="0">
                <a:solidFill>
                  <a:srgbClr val="221E1F"/>
                </a:solidFill>
                <a:latin typeface="UD デジタル 教科書体 NK-B" panose="02020700000000000000" pitchFamily="18" charset="-128"/>
                <a:ea typeface="UD デジタル 教科書体 NK-B" panose="02020700000000000000" pitchFamily="18" charset="-128"/>
              </a:rPr>
              <a:t>部分を述部といいます。主部の中心を主語，述部の中心を（述語） 動詞といいます。</a:t>
            </a:r>
            <a:endParaRPr lang="en-US" altLang="ja-JP" sz="3200" b="1" i="0" u="none" strike="noStrike" baseline="0" dirty="0">
              <a:solidFill>
                <a:srgbClr val="221E1F"/>
              </a:solidFill>
              <a:latin typeface="UD デジタル 教科書体 NK-B" panose="02020700000000000000" pitchFamily="18" charset="-128"/>
              <a:ea typeface="UD デジタル 教科書体 NK-B" panose="02020700000000000000" pitchFamily="18" charset="-128"/>
            </a:endParaRPr>
          </a:p>
          <a:p>
            <a:endParaRPr lang="ja-JP" altLang="en-US" sz="3200" b="1" i="0" u="none" strike="noStrike" baseline="0" dirty="0">
              <a:solidFill>
                <a:srgbClr val="221E1F"/>
              </a:solidFill>
              <a:latin typeface="UD デジタル 教科書体 NK-B" panose="02020700000000000000" pitchFamily="18" charset="-128"/>
              <a:ea typeface="UD デジタル 教科書体 NK-B" panose="02020700000000000000" pitchFamily="18" charset="-128"/>
            </a:endParaRPr>
          </a:p>
          <a:p>
            <a:r>
              <a:rPr lang="en-US" altLang="ja-JP" sz="3200" u="sng" dirty="0">
                <a:solidFill>
                  <a:srgbClr val="221E1F"/>
                </a:solidFill>
                <a:latin typeface="UD デジタル 教科書体 NK-B" panose="02020700000000000000" pitchFamily="18" charset="-128"/>
                <a:ea typeface="UD デジタル 教科書体 NK-B" panose="02020700000000000000" pitchFamily="18" charset="-128"/>
              </a:rPr>
              <a:t>You</a:t>
            </a:r>
            <a:r>
              <a:rPr lang="en-US" altLang="ja-JP" sz="3200" dirty="0">
                <a:solidFill>
                  <a:srgbClr val="221E1F"/>
                </a:solidFill>
                <a:latin typeface="UD デジタル 教科書体 NK-B" panose="02020700000000000000" pitchFamily="18" charset="-128"/>
                <a:ea typeface="UD デジタル 教科書体 NK-B" panose="02020700000000000000" pitchFamily="18" charset="-128"/>
              </a:rPr>
              <a:t> </a:t>
            </a:r>
            <a:r>
              <a:rPr lang="en-US" altLang="ja-JP" sz="3200" b="1" u="sng" dirty="0">
                <a:solidFill>
                  <a:srgbClr val="221E1F"/>
                </a:solidFill>
                <a:latin typeface="UD デジタル 教科書体 NK-B" panose="02020700000000000000" pitchFamily="18" charset="-128"/>
                <a:ea typeface="UD デジタル 教科書体 NK-B" panose="02020700000000000000" pitchFamily="18" charset="-128"/>
              </a:rPr>
              <a:t>exchange </a:t>
            </a:r>
            <a:r>
              <a:rPr lang="en-US" altLang="ja-JP" sz="3200" u="sng" dirty="0">
                <a:solidFill>
                  <a:srgbClr val="221E1F"/>
                </a:solidFill>
                <a:latin typeface="UD デジタル 教科書体 NK-B" panose="02020700000000000000" pitchFamily="18" charset="-128"/>
                <a:ea typeface="UD デジタル 教科書体 NK-B" panose="02020700000000000000" pitchFamily="18" charset="-128"/>
              </a:rPr>
              <a:t>greetings with other people every day. </a:t>
            </a:r>
          </a:p>
          <a:p>
            <a:pPr algn="just"/>
            <a:r>
              <a:rPr lang="ja-JP" altLang="en-US" sz="2400">
                <a:solidFill>
                  <a:srgbClr val="D22229"/>
                </a:solidFill>
                <a:latin typeface="Hiragino Kaku Gothic ProN W3"/>
              </a:rPr>
              <a:t> </a:t>
            </a:r>
            <a:r>
              <a:rPr lang="ja-JP" altLang="en-US" sz="2400" b="1">
                <a:solidFill>
                  <a:srgbClr val="D22229"/>
                </a:solidFill>
                <a:latin typeface="Hiragino Kaku Gothic ProN W3"/>
              </a:rPr>
              <a:t>主部</a:t>
            </a:r>
            <a:r>
              <a:rPr lang="ja-JP" altLang="en-US" sz="2400">
                <a:solidFill>
                  <a:srgbClr val="D22229"/>
                </a:solidFill>
                <a:latin typeface="Hiragino Kaku Gothic ProN W3"/>
              </a:rPr>
              <a:t>                            </a:t>
            </a:r>
            <a:r>
              <a:rPr lang="ja-JP" altLang="en-US" sz="2400" b="1" dirty="0">
                <a:solidFill>
                  <a:srgbClr val="D22229"/>
                </a:solidFill>
                <a:latin typeface="Hiragino Kaku Gothic ProN W3"/>
              </a:rPr>
              <a:t>述部</a:t>
            </a:r>
          </a:p>
          <a:p>
            <a:endParaRPr lang="en-US" altLang="ja-JP" sz="3200" b="1" i="0" u="none" strike="noStrike" baseline="0" dirty="0">
              <a:solidFill>
                <a:srgbClr val="221E1F"/>
              </a:solidFill>
              <a:latin typeface="UD デジタル 教科書体 NK-B" panose="02020700000000000000" pitchFamily="18" charset="-128"/>
              <a:ea typeface="UD デジタル 教科書体 NK-B" panose="02020700000000000000" pitchFamily="18" charset="-128"/>
            </a:endParaRPr>
          </a:p>
        </p:txBody>
      </p:sp>
      <p:sp>
        <p:nvSpPr>
          <p:cNvPr id="4" name="テキスト プレースホルダー 2">
            <a:extLst>
              <a:ext uri="{FF2B5EF4-FFF2-40B4-BE49-F238E27FC236}">
                <a16:creationId xmlns:a16="http://schemas.microsoft.com/office/drawing/2014/main" id="{4A97B126-9495-D13F-E27B-079C8F7D88EF}"/>
              </a:ext>
            </a:extLst>
          </p:cNvPr>
          <p:cNvSpPr txBox="1">
            <a:spLocks/>
          </p:cNvSpPr>
          <p:nvPr/>
        </p:nvSpPr>
        <p:spPr>
          <a:xfrm>
            <a:off x="500592" y="4875849"/>
            <a:ext cx="11520000" cy="1352485"/>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a:solidFill>
                  <a:schemeClr val="tx1">
                    <a:lumMod val="75000"/>
                    <a:lumOff val="25000"/>
                  </a:schemeClr>
                </a:solidFill>
                <a:effectLst/>
              </a:rPr>
              <a:t>（</a:t>
            </a:r>
            <a:r>
              <a:rPr lang="ja-JP" altLang="ja-JP">
                <a:solidFill>
                  <a:schemeClr val="tx1">
                    <a:lumMod val="75000"/>
                    <a:lumOff val="25000"/>
                  </a:schemeClr>
                </a:solidFill>
                <a:effectLst/>
              </a:rPr>
              <a:t>あなた</a:t>
            </a:r>
            <a:r>
              <a:rPr lang="ja-JP" altLang="ja-JP" dirty="0">
                <a:solidFill>
                  <a:schemeClr val="tx1">
                    <a:lumMod val="75000"/>
                    <a:lumOff val="25000"/>
                  </a:schemeClr>
                </a:solidFill>
                <a:effectLst/>
              </a:rPr>
              <a:t>は毎日ほかの人たちとあいさつを</a:t>
            </a:r>
            <a:r>
              <a:rPr lang="ja-JP" altLang="ja-JP">
                <a:solidFill>
                  <a:schemeClr val="tx1">
                    <a:lumMod val="75000"/>
                    <a:lumOff val="25000"/>
                  </a:schemeClr>
                </a:solidFill>
                <a:effectLst/>
              </a:rPr>
              <a:t>交わしますね</a:t>
            </a:r>
            <a:r>
              <a:rPr lang="ja-JP" altLang="en-US" kern="100">
                <a:solidFill>
                  <a:schemeClr val="tx1">
                    <a:lumMod val="75000"/>
                    <a:lumOff val="25000"/>
                  </a:schemeClr>
                </a:solidFill>
                <a:effectLst/>
              </a:rPr>
              <a:t>）</a:t>
            </a:r>
            <a:endParaRPr lang="en-US" altLang="ja-JP" kern="100" dirty="0">
              <a:solidFill>
                <a:schemeClr val="tx1">
                  <a:lumMod val="75000"/>
                  <a:lumOff val="25000"/>
                </a:schemeClr>
              </a:solidFill>
              <a:effectLst/>
            </a:endParaRPr>
          </a:p>
        </p:txBody>
      </p:sp>
    </p:spTree>
    <p:extLst>
      <p:ext uri="{BB962C8B-B14F-4D97-AF65-F5344CB8AC3E}">
        <p14:creationId xmlns:p14="http://schemas.microsoft.com/office/powerpoint/2010/main" val="330921449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1/Grammar</a:t>
            </a:r>
          </a:p>
        </p:txBody>
      </p:sp>
      <p:pic>
        <p:nvPicPr>
          <p:cNvPr id="3" name="図 2">
            <a:hlinkClick r:id="rId2" action="ppaction://hlinksldjump"/>
            <a:extLst>
              <a:ext uri="{FF2B5EF4-FFF2-40B4-BE49-F238E27FC236}">
                <a16:creationId xmlns:a16="http://schemas.microsoft.com/office/drawing/2014/main" id="{F6F11BF1-44A5-6E82-0FC4-99C0E1BEF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5" name="テキスト ボックス 4">
            <a:extLst>
              <a:ext uri="{FF2B5EF4-FFF2-40B4-BE49-F238E27FC236}">
                <a16:creationId xmlns:a16="http://schemas.microsoft.com/office/drawing/2014/main" id="{A02B592F-C474-4F4B-C879-0307015E92F4}"/>
              </a:ext>
            </a:extLst>
          </p:cNvPr>
          <p:cNvSpPr txBox="1"/>
          <p:nvPr/>
        </p:nvSpPr>
        <p:spPr>
          <a:xfrm>
            <a:off x="329184" y="1080000"/>
            <a:ext cx="11862816" cy="4524315"/>
          </a:xfrm>
          <a:prstGeom prst="rect">
            <a:avLst/>
          </a:prstGeom>
          <a:noFill/>
        </p:spPr>
        <p:txBody>
          <a:bodyPr wrap="square">
            <a:spAutoFit/>
          </a:bodyPr>
          <a:lstStyle/>
          <a:p>
            <a:r>
              <a:rPr lang="ja-JP" altLang="en-US" sz="3600" b="1" i="0" u="none" strike="noStrike" baseline="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a:t>
            </a:r>
            <a:r>
              <a:rPr lang="en-US" altLang="ja-JP" sz="3600" b="1" i="0" u="none" strike="noStrike" baseline="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1</a:t>
            </a:r>
            <a:r>
              <a:rPr lang="ja-JP" altLang="en-US" sz="3600" b="1" i="0" u="none" strike="noStrike" baseline="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a:t>
            </a:r>
            <a:r>
              <a:rPr lang="en-US" altLang="ja-JP" sz="3600" b="1" i="0" u="none" strike="noStrike" baseline="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The smartphone on the table is my elder brother’s.</a:t>
            </a:r>
          </a:p>
          <a:p>
            <a:endParaRPr lang="en-US" altLang="ja-JP" sz="3600" b="1" i="0" u="none" strike="noStrike" baseline="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r>
              <a:rPr lang="ja-JP" altLang="en-US" sz="3600" b="1" i="0" u="none" strike="noStrike" baseline="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a:t>
            </a:r>
            <a:r>
              <a:rPr lang="en-US" altLang="ja-JP" sz="3600" b="1" i="0" u="none" strike="noStrike" baseline="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2</a:t>
            </a:r>
            <a:r>
              <a:rPr lang="ja-JP" altLang="en-US" sz="3600" b="1" i="0" u="none" strike="noStrike" baseline="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a:t>
            </a:r>
            <a:r>
              <a:rPr lang="en-US" altLang="ja-JP" sz="3600" b="1" i="0" u="none" strike="noStrike" baseline="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A little girl in a blue dress danced happily on the stage.</a:t>
            </a:r>
          </a:p>
          <a:p>
            <a:endParaRPr lang="en-US" altLang="ja-JP" sz="3600" b="1" i="0" u="none" strike="noStrike" baseline="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r>
              <a:rPr lang="ja-JP" altLang="en-US" sz="3600" b="1" i="0" u="none" strike="noStrike" baseline="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a:t>
            </a:r>
            <a:r>
              <a:rPr lang="en-US" altLang="ja-JP" sz="3600" b="1" i="0" u="none" strike="noStrike" baseline="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3</a:t>
            </a:r>
            <a:r>
              <a:rPr lang="ja-JP" altLang="en-US" sz="3600" b="1" i="0" u="none" strike="noStrike" baseline="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a:t>
            </a:r>
            <a:r>
              <a:rPr lang="en-US" altLang="ja-JP" sz="3600" b="1" i="0" u="none" strike="noStrike" baseline="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My grandmother and grandfather have been to Norway, Sweden, and Finland.</a:t>
            </a:r>
            <a:endParaRPr lang="ja-JP" altLang="en-US" sz="2800" b="0" i="0" u="none" strike="noStrike" baseline="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
        <p:nvSpPr>
          <p:cNvPr id="4" name="テキスト プレースホルダー">
            <a:extLst>
              <a:ext uri="{FF2B5EF4-FFF2-40B4-BE49-F238E27FC236}">
                <a16:creationId xmlns:a16="http://schemas.microsoft.com/office/drawing/2014/main" id="{5878E47F-83C5-B571-276F-C5852B89619A}"/>
              </a:ext>
            </a:extLst>
          </p:cNvPr>
          <p:cNvSpPr txBox="1">
            <a:spLocks/>
          </p:cNvSpPr>
          <p:nvPr/>
        </p:nvSpPr>
        <p:spPr>
          <a:xfrm>
            <a:off x="0" y="360000"/>
            <a:ext cx="12192000"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80000" indent="0">
              <a:buNone/>
            </a:pPr>
            <a:r>
              <a:rPr lang="en-US" altLang="ja-JP" sz="2400" kern="100" dirty="0">
                <a:solidFill>
                  <a:schemeClr val="tx1">
                    <a:lumMod val="75000"/>
                    <a:lumOff val="25000"/>
                  </a:schemeClr>
                </a:solidFill>
                <a:effectLst/>
              </a:rPr>
              <a:t>Put a slash ( / ) between the subject (</a:t>
            </a:r>
            <a:r>
              <a:rPr lang="ja-JP" altLang="en-US" sz="2400" kern="100" dirty="0">
                <a:solidFill>
                  <a:schemeClr val="tx1">
                    <a:lumMod val="75000"/>
                    <a:lumOff val="25000"/>
                  </a:schemeClr>
                </a:solidFill>
                <a:effectLst/>
              </a:rPr>
              <a:t>主部</a:t>
            </a:r>
            <a:r>
              <a:rPr lang="en-US" altLang="ja-JP" sz="2400" kern="100" dirty="0">
                <a:solidFill>
                  <a:schemeClr val="tx1">
                    <a:lumMod val="75000"/>
                    <a:lumOff val="25000"/>
                  </a:schemeClr>
                </a:solidFill>
                <a:effectLst/>
              </a:rPr>
              <a:t>) and the predicate (</a:t>
            </a:r>
            <a:r>
              <a:rPr lang="ja-JP" altLang="en-US" sz="2400" kern="100" dirty="0">
                <a:solidFill>
                  <a:schemeClr val="tx1">
                    <a:lumMod val="75000"/>
                    <a:lumOff val="25000"/>
                  </a:schemeClr>
                </a:solidFill>
                <a:effectLst/>
              </a:rPr>
              <a:t>述部</a:t>
            </a:r>
            <a:r>
              <a:rPr lang="en-US" altLang="ja-JP" sz="2400" kern="100" dirty="0">
                <a:solidFill>
                  <a:schemeClr val="tx1">
                    <a:lumMod val="75000"/>
                    <a:lumOff val="25000"/>
                  </a:schemeClr>
                </a:solidFill>
                <a:effectLst/>
              </a:rPr>
              <a:t>).    Then read each sentence.</a:t>
            </a:r>
          </a:p>
        </p:txBody>
      </p:sp>
      <p:sp>
        <p:nvSpPr>
          <p:cNvPr id="6" name="テキスト プレースホルダー 1">
            <a:extLst>
              <a:ext uri="{FF2B5EF4-FFF2-40B4-BE49-F238E27FC236}">
                <a16:creationId xmlns:a16="http://schemas.microsoft.com/office/drawing/2014/main" id="{A251ED8A-AACD-50D3-D93C-67C3F0FE5CE3}"/>
              </a:ext>
            </a:extLst>
          </p:cNvPr>
          <p:cNvSpPr txBox="1">
            <a:spLocks/>
          </p:cNvSpPr>
          <p:nvPr/>
        </p:nvSpPr>
        <p:spPr>
          <a:xfrm flipH="1">
            <a:off x="8066543" y="953368"/>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7" name="テキスト プレースホルダー 2">
            <a:extLst>
              <a:ext uri="{FF2B5EF4-FFF2-40B4-BE49-F238E27FC236}">
                <a16:creationId xmlns:a16="http://schemas.microsoft.com/office/drawing/2014/main" id="{0B703F8D-ACD0-CC5D-4C6D-6E08C361196D}"/>
              </a:ext>
            </a:extLst>
          </p:cNvPr>
          <p:cNvSpPr txBox="1">
            <a:spLocks/>
          </p:cNvSpPr>
          <p:nvPr/>
        </p:nvSpPr>
        <p:spPr>
          <a:xfrm flipH="1">
            <a:off x="7453133" y="2625899"/>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8" name="テキスト プレースホルダー 3">
            <a:extLst>
              <a:ext uri="{FF2B5EF4-FFF2-40B4-BE49-F238E27FC236}">
                <a16:creationId xmlns:a16="http://schemas.microsoft.com/office/drawing/2014/main" id="{8D5F3860-DF1E-14C9-E4DE-BF72EC057422}"/>
              </a:ext>
            </a:extLst>
          </p:cNvPr>
          <p:cNvSpPr txBox="1">
            <a:spLocks/>
          </p:cNvSpPr>
          <p:nvPr/>
        </p:nvSpPr>
        <p:spPr>
          <a:xfrm flipH="1">
            <a:off x="9212972" y="4266110"/>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pic>
        <p:nvPicPr>
          <p:cNvPr id="9" name="A">
            <a:extLst>
              <a:ext uri="{FF2B5EF4-FFF2-40B4-BE49-F238E27FC236}">
                <a16:creationId xmlns:a16="http://schemas.microsoft.com/office/drawing/2014/main" id="{328B050D-3648-6D0A-4778-DDF797B53F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1733736706"/>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build="allAtOnce"/>
      <p:bldP spid="7" grpId="0" build="allAtOnce"/>
      <p:bldP spid="8" grpId="0" build="allAtOnce"/>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C3F02-E3BE-7911-0ABB-A6C44F5FFEAE}"/>
            </a:ext>
          </a:extLst>
        </p:cNvPr>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DECE0699-5FD5-1492-84CA-81D4116DAB2A}"/>
              </a:ext>
            </a:extLst>
          </p:cNvPr>
          <p:cNvSpPr/>
          <p:nvPr/>
        </p:nvSpPr>
        <p:spPr>
          <a:xfrm>
            <a:off x="2162228" y="2924493"/>
            <a:ext cx="7867544"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Think and Share!</a:t>
            </a:r>
          </a:p>
        </p:txBody>
      </p:sp>
      <p:sp>
        <p:nvSpPr>
          <p:cNvPr id="2" name="正方形/長方形 1">
            <a:extLst>
              <a:ext uri="{FF2B5EF4-FFF2-40B4-BE49-F238E27FC236}">
                <a16:creationId xmlns:a16="http://schemas.microsoft.com/office/drawing/2014/main" id="{11B8A24B-8F8C-1DC3-5332-BF4AD5FF51A6}"/>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1/Think and Share!</a:t>
            </a:r>
          </a:p>
        </p:txBody>
      </p:sp>
      <p:pic>
        <p:nvPicPr>
          <p:cNvPr id="3" name="図 2">
            <a:hlinkClick r:id="rId2" action="ppaction://hlinksldjump"/>
            <a:extLst>
              <a:ext uri="{FF2B5EF4-FFF2-40B4-BE49-F238E27FC236}">
                <a16:creationId xmlns:a16="http://schemas.microsoft.com/office/drawing/2014/main" id="{E2A79559-5CC2-E047-F02F-77EFDB6C0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4059995356"/>
      </p:ext>
    </p:extLst>
  </p:cSld>
  <p:clrMapOvr>
    <a:masterClrMapping/>
  </p:clrMapOvr>
  <p:transition advClick="0">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69FF1-5D2B-2BE8-88A1-27B7B0BCA910}"/>
            </a:ext>
          </a:extLst>
        </p:cNvPr>
        <p:cNvGrpSpPr/>
        <p:nvPr/>
      </p:nvGrpSpPr>
      <p:grpSpPr>
        <a:xfrm>
          <a:off x="0" y="0"/>
          <a:ext cx="0" cy="0"/>
          <a:chOff x="0" y="0"/>
          <a:chExt cx="0" cy="0"/>
        </a:xfrm>
      </p:grpSpPr>
      <p:sp>
        <p:nvSpPr>
          <p:cNvPr id="2" name="テキスト プレースホルダー 2">
            <a:extLst>
              <a:ext uri="{FF2B5EF4-FFF2-40B4-BE49-F238E27FC236}">
                <a16:creationId xmlns:a16="http://schemas.microsoft.com/office/drawing/2014/main" id="{BE59E8FC-0BCD-6194-F15A-617F84C695BA}"/>
              </a:ext>
            </a:extLst>
          </p:cNvPr>
          <p:cNvSpPr txBox="1">
            <a:spLocks/>
          </p:cNvSpPr>
          <p:nvPr/>
        </p:nvSpPr>
        <p:spPr>
          <a:xfrm>
            <a:off x="0" y="360000"/>
            <a:ext cx="8181474"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endParaRPr lang="en-US" altLang="ja-JP" sz="2400" kern="100" dirty="0">
              <a:solidFill>
                <a:schemeClr val="tx1">
                  <a:lumMod val="75000"/>
                  <a:lumOff val="25000"/>
                </a:schemeClr>
              </a:solidFill>
              <a:effectLst/>
            </a:endParaRPr>
          </a:p>
        </p:txBody>
      </p:sp>
      <p:sp>
        <p:nvSpPr>
          <p:cNvPr id="5" name="正方形/長方形 4">
            <a:extLst>
              <a:ext uri="{FF2B5EF4-FFF2-40B4-BE49-F238E27FC236}">
                <a16:creationId xmlns:a16="http://schemas.microsoft.com/office/drawing/2014/main" id="{A9058876-EB95-C6F2-902F-8536B648A63F}"/>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1/Think and Share!</a:t>
            </a:r>
          </a:p>
        </p:txBody>
      </p:sp>
      <p:pic>
        <p:nvPicPr>
          <p:cNvPr id="3" name="図 2">
            <a:hlinkClick r:id="rId2" action="ppaction://hlinksldjump"/>
            <a:extLst>
              <a:ext uri="{FF2B5EF4-FFF2-40B4-BE49-F238E27FC236}">
                <a16:creationId xmlns:a16="http://schemas.microsoft.com/office/drawing/2014/main" id="{49ED1060-5507-D778-4E5B-DC4CFDF2C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4" name="タイトル 1">
            <a:extLst>
              <a:ext uri="{FF2B5EF4-FFF2-40B4-BE49-F238E27FC236}">
                <a16:creationId xmlns:a16="http://schemas.microsoft.com/office/drawing/2014/main" id="{53A53304-A4B7-9777-D34D-4966F7E806E0}"/>
              </a:ext>
            </a:extLst>
          </p:cNvPr>
          <p:cNvSpPr txBox="1">
            <a:spLocks/>
          </p:cNvSpPr>
          <p:nvPr/>
        </p:nvSpPr>
        <p:spPr>
          <a:xfrm>
            <a:off x="336000" y="1080001"/>
            <a:ext cx="11520000" cy="2200528"/>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What kind of greetings did you exchange today?  Pair up and say them to each other.</a:t>
            </a:r>
          </a:p>
        </p:txBody>
      </p:sp>
      <p:sp>
        <p:nvSpPr>
          <p:cNvPr id="11" name="テキスト プレースホルダー 2">
            <a:extLst>
              <a:ext uri="{FF2B5EF4-FFF2-40B4-BE49-F238E27FC236}">
                <a16:creationId xmlns:a16="http://schemas.microsoft.com/office/drawing/2014/main" id="{31813195-E5AC-806B-F034-D0A960086A8B}"/>
              </a:ext>
            </a:extLst>
          </p:cNvPr>
          <p:cNvSpPr txBox="1">
            <a:spLocks/>
          </p:cNvSpPr>
          <p:nvPr/>
        </p:nvSpPr>
        <p:spPr>
          <a:xfrm>
            <a:off x="336000" y="3500160"/>
            <a:ext cx="11520000" cy="2024983"/>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3600" kern="100" dirty="0">
                <a:solidFill>
                  <a:schemeClr val="tx1">
                    <a:lumMod val="75000"/>
                    <a:lumOff val="25000"/>
                  </a:schemeClr>
                </a:solidFill>
                <a:effectLst/>
              </a:rPr>
              <a:t>Good morning. </a:t>
            </a:r>
            <a:r>
              <a:rPr lang="ja-JP" altLang="en-US" sz="3600" kern="100" dirty="0">
                <a:solidFill>
                  <a:schemeClr val="tx1">
                    <a:lumMod val="75000"/>
                    <a:lumOff val="25000"/>
                  </a:schemeClr>
                </a:solidFill>
                <a:effectLst/>
              </a:rPr>
              <a:t> </a:t>
            </a:r>
            <a:r>
              <a:rPr lang="en-US" altLang="ja-JP" sz="3600" kern="100" dirty="0">
                <a:solidFill>
                  <a:schemeClr val="tx1">
                    <a:lumMod val="75000"/>
                    <a:lumOff val="25000"/>
                  </a:schemeClr>
                </a:solidFill>
                <a:effectLst/>
              </a:rPr>
              <a:t>Did you sleep well last night?</a:t>
            </a:r>
          </a:p>
        </p:txBody>
      </p:sp>
      <p:sp>
        <p:nvSpPr>
          <p:cNvPr id="6" name="テキスト プレースホルダー 2">
            <a:extLst>
              <a:ext uri="{FF2B5EF4-FFF2-40B4-BE49-F238E27FC236}">
                <a16:creationId xmlns:a16="http://schemas.microsoft.com/office/drawing/2014/main" id="{3D3963F3-C08E-7D36-A3E2-1DC84F70DB8D}"/>
              </a:ext>
            </a:extLst>
          </p:cNvPr>
          <p:cNvSpPr txBox="1">
            <a:spLocks/>
          </p:cNvSpPr>
          <p:nvPr/>
        </p:nvSpPr>
        <p:spPr>
          <a:xfrm>
            <a:off x="0" y="360000"/>
            <a:ext cx="8181474"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本文に関連して、考えたことを共有しましょう．</a:t>
            </a:r>
            <a:endParaRPr lang="en-US" altLang="ja-JP" sz="2400" kern="100" dirty="0">
              <a:solidFill>
                <a:schemeClr val="tx1">
                  <a:lumMod val="75000"/>
                  <a:lumOff val="25000"/>
                </a:schemeClr>
              </a:solidFill>
              <a:effectLst/>
            </a:endParaRPr>
          </a:p>
        </p:txBody>
      </p:sp>
      <p:sp>
        <p:nvSpPr>
          <p:cNvPr id="7" name="テキスト ボックス 6">
            <a:extLst>
              <a:ext uri="{FF2B5EF4-FFF2-40B4-BE49-F238E27FC236}">
                <a16:creationId xmlns:a16="http://schemas.microsoft.com/office/drawing/2014/main" id="{406F5834-3E19-E1F1-62C4-F698AA221302}"/>
              </a:ext>
            </a:extLst>
          </p:cNvPr>
          <p:cNvSpPr txBox="1"/>
          <p:nvPr/>
        </p:nvSpPr>
        <p:spPr>
          <a:xfrm>
            <a:off x="1" y="3065926"/>
            <a:ext cx="1434352" cy="523220"/>
          </a:xfrm>
          <a:prstGeom prst="rect">
            <a:avLst/>
          </a:prstGeom>
          <a:noFill/>
        </p:spPr>
        <p:txBody>
          <a:bodyPr wrap="square" rtlCol="0">
            <a:spAutoFit/>
          </a:bodyPr>
          <a:lstStyle/>
          <a:p>
            <a:r>
              <a:rPr lang="ja-JP" altLang="en-US" sz="2800" kern="100" dirty="0">
                <a:solidFill>
                  <a:srgbClr val="FF0000"/>
                </a:solidFill>
                <a:effectLst/>
                <a:latin typeface="UD デジタル 教科書体 NK-B" panose="02020700000000000000" pitchFamily="18" charset="-128"/>
                <a:ea typeface="UD デジタル 教科書体 NK-B" panose="02020700000000000000" pitchFamily="18" charset="-128"/>
              </a:rPr>
              <a:t> （例）</a:t>
            </a:r>
            <a:endParaRPr kumimoji="1" lang="ja-JP" altLang="en-US" sz="2800" dirty="0">
              <a:solidFill>
                <a:srgbClr val="FF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241620170"/>
      </p:ext>
    </p:extLst>
  </p:cSld>
  <p:clrMapOvr>
    <a:masterClrMapping/>
  </p:clrMapOvr>
  <p:transition advClick="0">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BF1B1-85FA-9D62-5A01-89683837FED4}"/>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C975B85F-FA22-4356-EBCE-F2053812A4B6}"/>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a:t>
            </a:r>
            <a:r>
              <a:rPr kumimoji="1" lang="en-US" altLang="ja-JP" sz="1400" dirty="0">
                <a:solidFill>
                  <a:schemeClr val="tx1">
                    <a:lumMod val="75000"/>
                    <a:lumOff val="25000"/>
                  </a:schemeClr>
                </a:solidFill>
              </a:rPr>
              <a:t>Introduction/</a:t>
            </a:r>
            <a:r>
              <a:rPr kumimoji="1" lang="ja-JP" altLang="en-US" sz="1400" dirty="0">
                <a:solidFill>
                  <a:schemeClr val="tx1">
                    <a:lumMod val="75000"/>
                    <a:lumOff val="25000"/>
                  </a:schemeClr>
                </a:solidFill>
              </a:rPr>
              <a:t>イントロ動画</a:t>
            </a:r>
            <a:r>
              <a:rPr kumimoji="1" lang="en-US" altLang="ja-JP" sz="1400" dirty="0">
                <a:solidFill>
                  <a:schemeClr val="tx1">
                    <a:lumMod val="75000"/>
                    <a:lumOff val="25000"/>
                  </a:schemeClr>
                </a:solidFill>
              </a:rPr>
              <a:t>(AI)</a:t>
            </a:r>
          </a:p>
        </p:txBody>
      </p:sp>
      <p:sp>
        <p:nvSpPr>
          <p:cNvPr id="9" name="四角形: 角を丸くする 8">
            <a:extLst>
              <a:ext uri="{FF2B5EF4-FFF2-40B4-BE49-F238E27FC236}">
                <a16:creationId xmlns:a16="http://schemas.microsoft.com/office/drawing/2014/main" id="{3041FAB4-6B92-E2A4-F38B-19271583FA44}"/>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latin typeface="UD デジタル 教科書体 NK-B" panose="02020700000000000000" pitchFamily="18" charset="-128"/>
                <a:ea typeface="UD デジタル 教科書体 NK-B" panose="02020700000000000000" pitchFamily="18" charset="-128"/>
              </a:rPr>
              <a:t>イントロ動画（</a:t>
            </a:r>
            <a:r>
              <a:rPr kumimoji="1" lang="en-US" altLang="ja-JP" sz="4000" b="1" dirty="0">
                <a:latin typeface="UD デジタル 教科書体 NK-B" panose="02020700000000000000" pitchFamily="18" charset="-128"/>
                <a:ea typeface="UD デジタル 教科書体 NK-B" panose="02020700000000000000" pitchFamily="18" charset="-128"/>
              </a:rPr>
              <a:t>AI</a:t>
            </a:r>
            <a:r>
              <a:rPr lang="ja-JP" altLang="en-US" sz="4000" b="1" dirty="0">
                <a:latin typeface="UD デジタル 教科書体 NK-B" panose="02020700000000000000" pitchFamily="18" charset="-128"/>
                <a:ea typeface="UD デジタル 教科書体 NK-B" panose="02020700000000000000" pitchFamily="18" charset="-128"/>
              </a:rPr>
              <a:t>）</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pic>
        <p:nvPicPr>
          <p:cNvPr id="2" name="図 1">
            <a:hlinkClick r:id="rId3" action="ppaction://hlinksldjump"/>
            <a:extLst>
              <a:ext uri="{FF2B5EF4-FFF2-40B4-BE49-F238E27FC236}">
                <a16:creationId xmlns:a16="http://schemas.microsoft.com/office/drawing/2014/main" id="{88803D08-A614-C78D-465C-279B9CE06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728540260"/>
      </p:ext>
    </p:extLst>
  </p:cSld>
  <p:clrMapOvr>
    <a:masterClrMapping/>
  </p:clrMapOvr>
  <p:transition advClick="0">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A6DBA-0847-3AD2-45EC-EE52319650F3}"/>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9B083F4D-BAA1-B716-B1B8-3D5CE66531DA}"/>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a:t>
            </a:r>
            <a:r>
              <a:rPr kumimoji="1" lang="en-US" altLang="ja-JP" sz="1400" dirty="0">
                <a:solidFill>
                  <a:schemeClr val="tx1">
                    <a:lumMod val="75000"/>
                    <a:lumOff val="25000"/>
                  </a:schemeClr>
                </a:solidFill>
              </a:rPr>
              <a:t>Introduction/Intro video</a:t>
            </a:r>
          </a:p>
        </p:txBody>
      </p:sp>
      <p:pic>
        <p:nvPicPr>
          <p:cNvPr id="2" name="図 1">
            <a:hlinkClick r:id="rId4" action="ppaction://hlinksldjump"/>
            <a:extLst>
              <a:ext uri="{FF2B5EF4-FFF2-40B4-BE49-F238E27FC236}">
                <a16:creationId xmlns:a16="http://schemas.microsoft.com/office/drawing/2014/main" id="{2D6C96A4-B6C4-537A-3FE6-4E3C9976D6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3" name="言葉とコミュニケーション">
            <a:hlinkClick r:id="" action="ppaction://media"/>
            <a:extLst>
              <a:ext uri="{FF2B5EF4-FFF2-40B4-BE49-F238E27FC236}">
                <a16:creationId xmlns:a16="http://schemas.microsoft.com/office/drawing/2014/main" id="{7602F9D3-8550-A1D1-FA11-D1984A20198C}"/>
              </a:ext>
            </a:extLst>
          </p:cNvPr>
          <p:cNvPicPr>
            <a:picLocks noChangeAspect="1"/>
          </p:cNvPicPr>
          <p:nvPr>
            <a:videoFile r:link="rId1"/>
            <p:extLst>
              <p:ext uri="{DAA4B4D4-6D71-4841-9C94-3DE7FCFB9230}">
                <p14:media xmlns:p14="http://schemas.microsoft.com/office/powerpoint/2010/main" r:embed="rId2">
                  <p14:trim end="2491"/>
                </p14:media>
              </p:ext>
            </p:extLst>
          </p:nvPr>
        </p:nvPicPr>
        <p:blipFill>
          <a:blip r:embed="rId6"/>
          <a:stretch>
            <a:fillRect/>
          </a:stretch>
        </p:blipFill>
        <p:spPr>
          <a:xfrm>
            <a:off x="816000" y="459000"/>
            <a:ext cx="10560000" cy="5940000"/>
          </a:xfrm>
          <a:prstGeom prst="rect">
            <a:avLst/>
          </a:prstGeom>
          <a:ln w="34925">
            <a:noFill/>
          </a:ln>
          <a:effectLst/>
        </p:spPr>
      </p:pic>
      <p:sp>
        <p:nvSpPr>
          <p:cNvPr id="4" name="テキスト プレースホルダー 2">
            <a:extLst>
              <a:ext uri="{FF2B5EF4-FFF2-40B4-BE49-F238E27FC236}">
                <a16:creationId xmlns:a16="http://schemas.microsoft.com/office/drawing/2014/main" id="{DFC4532D-7941-A544-2590-D7435B763442}"/>
              </a:ext>
            </a:extLst>
          </p:cNvPr>
          <p:cNvSpPr txBox="1">
            <a:spLocks/>
          </p:cNvSpPr>
          <p:nvPr/>
        </p:nvSpPr>
        <p:spPr>
          <a:xfrm>
            <a:off x="10424655" y="6498000"/>
            <a:ext cx="951345" cy="36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1600" kern="100" dirty="0">
                <a:solidFill>
                  <a:schemeClr val="tx1">
                    <a:lumMod val="75000"/>
                    <a:lumOff val="25000"/>
                  </a:schemeClr>
                </a:solidFill>
                <a:effectLst/>
              </a:rPr>
              <a:t>（</a:t>
            </a:r>
            <a:r>
              <a:rPr lang="en-US" altLang="ja-JP" sz="1600" kern="100" dirty="0">
                <a:solidFill>
                  <a:schemeClr val="tx1">
                    <a:lumMod val="75000"/>
                    <a:lumOff val="25000"/>
                  </a:schemeClr>
                </a:solidFill>
                <a:effectLst/>
              </a:rPr>
              <a:t>71</a:t>
            </a:r>
            <a:r>
              <a:rPr lang="ja-JP" altLang="en-US" sz="1600" kern="100" dirty="0">
                <a:solidFill>
                  <a:schemeClr val="tx1">
                    <a:lumMod val="75000"/>
                    <a:lumOff val="25000"/>
                  </a:schemeClr>
                </a:solidFill>
                <a:effectLst/>
              </a:rPr>
              <a:t>秒）</a:t>
            </a:r>
            <a:endParaRPr lang="en-US" altLang="ja-JP" sz="1600" kern="100" dirty="0">
              <a:solidFill>
                <a:schemeClr val="tx1">
                  <a:lumMod val="75000"/>
                  <a:lumOff val="25000"/>
                </a:schemeClr>
              </a:solidFill>
              <a:effectLst/>
            </a:endParaRPr>
          </a:p>
        </p:txBody>
      </p:sp>
    </p:spTree>
    <p:extLst>
      <p:ext uri="{BB962C8B-B14F-4D97-AF65-F5344CB8AC3E}">
        <p14:creationId xmlns:p14="http://schemas.microsoft.com/office/powerpoint/2010/main" val="12148586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7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latin typeface="UD デジタル 教科書体 NK-B" panose="02020700000000000000" pitchFamily="18" charset="-128"/>
                <a:ea typeface="UD デジタル 教科書体 NK-B" panose="02020700000000000000" pitchFamily="18" charset="-128"/>
              </a:rPr>
              <a:t>本文</a:t>
            </a:r>
            <a:r>
              <a:rPr kumimoji="1" lang="en-US" altLang="ja-JP" sz="4000" b="1" dirty="0">
                <a:latin typeface="UD デジタル 教科書体 NK-B" panose="02020700000000000000" pitchFamily="18" charset="-128"/>
                <a:ea typeface="UD デジタル 教科書体 NK-B" panose="02020700000000000000" pitchFamily="18" charset="-128"/>
              </a:rPr>
              <a:t>PDF</a:t>
            </a: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a:t>
            </a:r>
            <a:r>
              <a:rPr kumimoji="1" lang="ja-JP" altLang="en-US" sz="1400" dirty="0">
                <a:solidFill>
                  <a:schemeClr val="tx1">
                    <a:lumMod val="75000"/>
                    <a:lumOff val="25000"/>
                  </a:schemeClr>
                </a:solidFill>
              </a:rPr>
              <a:t>本文</a:t>
            </a:r>
            <a:r>
              <a:rPr kumimoji="1" lang="en-US" altLang="ja-JP" sz="1400" dirty="0">
                <a:solidFill>
                  <a:schemeClr val="tx1">
                    <a:lumMod val="75000"/>
                    <a:lumOff val="25000"/>
                  </a:schemeClr>
                </a:solidFill>
              </a:rPr>
              <a:t>PDF</a:t>
            </a:r>
          </a:p>
        </p:txBody>
      </p:sp>
      <p:pic>
        <p:nvPicPr>
          <p:cNvPr id="3" name="図 2">
            <a:hlinkClick r:id="rId2" action="ppaction://hlinksldjump"/>
            <a:extLst>
              <a:ext uri="{FF2B5EF4-FFF2-40B4-BE49-F238E27FC236}">
                <a16:creationId xmlns:a16="http://schemas.microsoft.com/office/drawing/2014/main" id="{F6F11BF1-44A5-6E82-0FC4-99C0E1BEF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2459428824"/>
      </p:ext>
    </p:extLst>
  </p:cSld>
  <p:clrMapOvr>
    <a:masterClrMapping/>
  </p:clrMapOvr>
  <p:transition advClick="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2">
            <a:extLst>
              <a:ext uri="{FF2B5EF4-FFF2-40B4-BE49-F238E27FC236}">
                <a16:creationId xmlns:a16="http://schemas.microsoft.com/office/drawing/2014/main" id="{7EFAE94A-8DBC-6524-C3A8-B0A97BD9A19E}"/>
              </a:ext>
            </a:extLst>
          </p:cNvPr>
          <p:cNvSpPr txBox="1">
            <a:spLocks/>
          </p:cNvSpPr>
          <p:nvPr/>
        </p:nvSpPr>
        <p:spPr>
          <a:xfrm>
            <a:off x="221998" y="5488218"/>
            <a:ext cx="7629229"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chemeClr val="tx1">
                    <a:lumMod val="75000"/>
                    <a:lumOff val="25000"/>
                  </a:schemeClr>
                </a:solidFill>
                <a:effectLst/>
              </a:rPr>
              <a:t>Answer</a:t>
            </a:r>
            <a:r>
              <a:rPr lang="ja-JP" altLang="en-US" sz="3600" kern="100" dirty="0">
                <a:solidFill>
                  <a:schemeClr val="tx1">
                    <a:lumMod val="75000"/>
                    <a:lumOff val="25000"/>
                  </a:schemeClr>
                </a:solidFill>
                <a:effectLst/>
              </a:rPr>
              <a:t>（                                  ）</a:t>
            </a:r>
            <a:endParaRPr lang="en-US" altLang="ja-JP" sz="3600" kern="100" dirty="0">
              <a:solidFill>
                <a:schemeClr val="tx1">
                  <a:lumMod val="75000"/>
                  <a:lumOff val="25000"/>
                </a:schemeClr>
              </a:solidFill>
              <a:effectLst/>
            </a:endParaRPr>
          </a:p>
        </p:txBody>
      </p:sp>
      <p:pic>
        <p:nvPicPr>
          <p:cNvPr id="2" name="図 1">
            <a:extLst>
              <a:ext uri="{FF2B5EF4-FFF2-40B4-BE49-F238E27FC236}">
                <a16:creationId xmlns:a16="http://schemas.microsoft.com/office/drawing/2014/main" id="{03758398-76D5-9935-D749-ED748F051804}"/>
              </a:ext>
            </a:extLst>
          </p:cNvPr>
          <p:cNvPicPr>
            <a:picLocks noChangeAspect="1"/>
          </p:cNvPicPr>
          <p:nvPr/>
        </p:nvPicPr>
        <p:blipFill rotWithShape="1">
          <a:blip r:embed="rId4">
            <a:extLst>
              <a:ext uri="{28A0092B-C50C-407E-A947-70E740481C1C}">
                <a14:useLocalDpi xmlns:a14="http://schemas.microsoft.com/office/drawing/2010/main" val="0"/>
              </a:ext>
            </a:extLst>
          </a:blip>
          <a:srcRect r="6279"/>
          <a:stretch/>
        </p:blipFill>
        <p:spPr>
          <a:xfrm>
            <a:off x="300592" y="1490444"/>
            <a:ext cx="4858549" cy="3457758"/>
          </a:xfrm>
          <a:prstGeom prst="rect">
            <a:avLst/>
          </a:prstGeom>
        </p:spPr>
      </p:pic>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a:t>
            </a:r>
            <a:r>
              <a:rPr kumimoji="1" lang="en-US" altLang="ja-JP" sz="1400" dirty="0">
                <a:solidFill>
                  <a:schemeClr val="tx1">
                    <a:lumMod val="75000"/>
                    <a:lumOff val="25000"/>
                  </a:schemeClr>
                </a:solidFill>
              </a:rPr>
              <a:t>Introduction/Warm-up</a:t>
            </a:r>
          </a:p>
        </p:txBody>
      </p:sp>
      <p:sp>
        <p:nvSpPr>
          <p:cNvPr id="15" name="テキスト プレースホルダー 2">
            <a:extLst>
              <a:ext uri="{FF2B5EF4-FFF2-40B4-BE49-F238E27FC236}">
                <a16:creationId xmlns:a16="http://schemas.microsoft.com/office/drawing/2014/main" id="{D2C74DDA-BEC1-5A79-2BD7-A5AAF570CDFC}"/>
              </a:ext>
            </a:extLst>
          </p:cNvPr>
          <p:cNvSpPr txBox="1">
            <a:spLocks/>
          </p:cNvSpPr>
          <p:nvPr/>
        </p:nvSpPr>
        <p:spPr>
          <a:xfrm>
            <a:off x="0" y="360000"/>
            <a:ext cx="12192000"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 1. Listen and choose the correct meaning for each picture.</a:t>
            </a:r>
          </a:p>
        </p:txBody>
      </p:sp>
      <p:sp>
        <p:nvSpPr>
          <p:cNvPr id="19" name="テキスト プレースホルダー 2">
            <a:extLst>
              <a:ext uri="{FF2B5EF4-FFF2-40B4-BE49-F238E27FC236}">
                <a16:creationId xmlns:a16="http://schemas.microsoft.com/office/drawing/2014/main" id="{558E16DC-53FC-988C-27B1-7EB29BC17DF6}"/>
              </a:ext>
            </a:extLst>
          </p:cNvPr>
          <p:cNvSpPr txBox="1">
            <a:spLocks/>
          </p:cNvSpPr>
          <p:nvPr/>
        </p:nvSpPr>
        <p:spPr>
          <a:xfrm>
            <a:off x="2538598" y="5488218"/>
            <a:ext cx="4405556"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3600" kern="100" dirty="0">
                <a:solidFill>
                  <a:srgbClr val="FF0000"/>
                </a:solidFill>
                <a:effectLst/>
              </a:rPr>
              <a:t>Come over here.</a:t>
            </a:r>
          </a:p>
        </p:txBody>
      </p:sp>
      <p:sp>
        <p:nvSpPr>
          <p:cNvPr id="21" name="タイトル 1">
            <a:extLst>
              <a:ext uri="{FF2B5EF4-FFF2-40B4-BE49-F238E27FC236}">
                <a16:creationId xmlns:a16="http://schemas.microsoft.com/office/drawing/2014/main" id="{92B3FFFB-FE21-05CE-4041-60A341210DBA}"/>
              </a:ext>
            </a:extLst>
          </p:cNvPr>
          <p:cNvSpPr txBox="1">
            <a:spLocks/>
          </p:cNvSpPr>
          <p:nvPr/>
        </p:nvSpPr>
        <p:spPr>
          <a:xfrm>
            <a:off x="5159141" y="1490444"/>
            <a:ext cx="6810859" cy="3457758"/>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This gesture means “Come over here.” You use it when you want someone to come to you.</a:t>
            </a:r>
            <a:endParaRPr lang="en-US" altLang="ja-JP" sz="3600" kern="100" dirty="0">
              <a:solidFill>
                <a:schemeClr val="tx1">
                  <a:lumMod val="75000"/>
                  <a:lumOff val="25000"/>
                </a:schemeClr>
              </a:solidFill>
            </a:endParaRPr>
          </a:p>
        </p:txBody>
      </p:sp>
      <p:pic>
        <p:nvPicPr>
          <p:cNvPr id="28" name="08 トラック 8">
            <a:hlinkClick r:id="" action="ppaction://media"/>
            <a:extLst>
              <a:ext uri="{FF2B5EF4-FFF2-40B4-BE49-F238E27FC236}">
                <a16:creationId xmlns:a16="http://schemas.microsoft.com/office/drawing/2014/main" id="{21BF66A6-6053-F813-84F8-40E2E5DCDA4B}"/>
              </a:ext>
            </a:extLst>
          </p:cNvPr>
          <p:cNvPicPr>
            <a:picLocks noChangeAspect="1"/>
          </p:cNvPicPr>
          <p:nvPr>
            <a:audioFile r:link="rId1"/>
            <p:extLst>
              <p:ext uri="{DAA4B4D4-6D71-4841-9C94-3DE7FCFB9230}">
                <p14:media xmlns:p14="http://schemas.microsoft.com/office/powerpoint/2010/main" r:embed="rId2">
                  <p14:trim st="33600" end="13352.625"/>
                </p14:media>
              </p:ext>
            </p:extLst>
          </p:nvPr>
        </p:nvPicPr>
        <p:blipFill>
          <a:blip r:embed="rId5">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3" name="テキスト プレースホルダー 2">
            <a:extLst>
              <a:ext uri="{FF2B5EF4-FFF2-40B4-BE49-F238E27FC236}">
                <a16:creationId xmlns:a16="http://schemas.microsoft.com/office/drawing/2014/main" id="{1E7EEF2E-61AE-72EE-4AD3-C41DD2E30FDB}"/>
              </a:ext>
            </a:extLst>
          </p:cNvPr>
          <p:cNvSpPr txBox="1">
            <a:spLocks/>
          </p:cNvSpPr>
          <p:nvPr/>
        </p:nvSpPr>
        <p:spPr>
          <a:xfrm>
            <a:off x="356651" y="1579356"/>
            <a:ext cx="490133" cy="47422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C</a:t>
            </a:r>
          </a:p>
        </p:txBody>
      </p:sp>
      <p:pic>
        <p:nvPicPr>
          <p:cNvPr id="4" name="図 3">
            <a:hlinkClick r:id="rId6" action="ppaction://hlinksldjump"/>
            <a:extLst>
              <a:ext uri="{FF2B5EF4-FFF2-40B4-BE49-F238E27FC236}">
                <a16:creationId xmlns:a16="http://schemas.microsoft.com/office/drawing/2014/main" id="{911D8FAE-EEAF-1E73-1C4C-8E61101D86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図 5">
            <a:extLst>
              <a:ext uri="{FF2B5EF4-FFF2-40B4-BE49-F238E27FC236}">
                <a16:creationId xmlns:a16="http://schemas.microsoft.com/office/drawing/2014/main" id="{526708FB-94EE-853C-8D7E-76E2A4A7BD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9593" y="6120000"/>
            <a:ext cx="540000" cy="540000"/>
          </a:xfrm>
          <a:prstGeom prst="rect">
            <a:avLst/>
          </a:prstGeom>
        </p:spPr>
      </p:pic>
      <p:pic>
        <p:nvPicPr>
          <p:cNvPr id="7" name="図 6">
            <a:extLst>
              <a:ext uri="{FF2B5EF4-FFF2-40B4-BE49-F238E27FC236}">
                <a16:creationId xmlns:a16="http://schemas.microsoft.com/office/drawing/2014/main" id="{C92EBE0A-A236-86CA-EFD4-411258850A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2189992543"/>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352" fill="hold"/>
                                        <p:tgtEl>
                                          <p:spTgt spid="28"/>
                                        </p:tgtEl>
                                      </p:cBhvr>
                                    </p:cmd>
                                  </p:childTnLst>
                                </p:cTn>
                              </p:par>
                            </p:childTnLst>
                          </p:cTn>
                        </p:par>
                      </p:childTnLst>
                    </p:cTn>
                  </p:par>
                </p:childTnLst>
              </p:cTn>
              <p:nextCondLst>
                <p:cond evt="onClick" delay="0">
                  <p:tgtEl>
                    <p:spTgt spid="28"/>
                  </p:tgtEl>
                </p:cond>
              </p:nextCondLst>
            </p:seq>
            <p:audio>
              <p:cMediaNode vol="80000">
                <p:cTn id="25" fill="hold" display="0">
                  <p:stCondLst>
                    <p:cond delay="indefinite"/>
                  </p:stCondLst>
                  <p:endCondLst>
                    <p:cond evt="onStopAudio" delay="0">
                      <p:tgtEl>
                        <p:sldTgt/>
                      </p:tgtEl>
                    </p:cond>
                  </p:endCondLst>
                </p:cTn>
                <p:tgtEl>
                  <p:spTgt spid="28"/>
                </p:tgtEl>
              </p:cMediaNode>
            </p:audio>
          </p:childTnLst>
        </p:cTn>
      </p:par>
    </p:tnLst>
    <p:bldLst>
      <p:bldP spid="19" grpId="0"/>
      <p:bldP spid="19" grpId="1"/>
      <p:bldP spid="21" grpId="0"/>
      <p:bldP spid="21"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hlinkClick r:id="rId2" action="ppaction://hlinksldjump"/>
            <a:extLst>
              <a:ext uri="{FF2B5EF4-FFF2-40B4-BE49-F238E27FC236}">
                <a16:creationId xmlns:a16="http://schemas.microsoft.com/office/drawing/2014/main" id="{28D5B13C-9FC7-DC22-2531-81D6F1377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7" name="図 6" descr="カレンダー が含まれている画像&#10;&#10;AI 生成コンテンツは誤りを含む可能性があります。">
            <a:extLst>
              <a:ext uri="{FF2B5EF4-FFF2-40B4-BE49-F238E27FC236}">
                <a16:creationId xmlns:a16="http://schemas.microsoft.com/office/drawing/2014/main" id="{FD9F34F8-BF6E-7122-7A75-C6F4F58A0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186" y="0"/>
            <a:ext cx="4858029" cy="6858000"/>
          </a:xfrm>
          <a:prstGeom prst="rect">
            <a:avLst/>
          </a:prstGeom>
        </p:spPr>
      </p:pic>
      <p:pic>
        <p:nvPicPr>
          <p:cNvPr id="9" name="図 8" descr="グラフィカル ユーザー インターフェイス, アプリケーション&#10;&#10;AI 生成コンテンツは誤りを含む可能性があります。">
            <a:extLst>
              <a:ext uri="{FF2B5EF4-FFF2-40B4-BE49-F238E27FC236}">
                <a16:creationId xmlns:a16="http://schemas.microsoft.com/office/drawing/2014/main" id="{71D8B062-2984-17A0-B127-110ACF046C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8371" y="0"/>
            <a:ext cx="4856443" cy="6858000"/>
          </a:xfrm>
          <a:prstGeom prst="rect">
            <a:avLst/>
          </a:prstGeom>
        </p:spPr>
      </p:pic>
    </p:spTree>
    <p:extLst>
      <p:ext uri="{BB962C8B-B14F-4D97-AF65-F5344CB8AC3E}">
        <p14:creationId xmlns:p14="http://schemas.microsoft.com/office/powerpoint/2010/main" val="338532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hlinkClick r:id="rId2" action="ppaction://hlinksldjump"/>
            <a:extLst>
              <a:ext uri="{FF2B5EF4-FFF2-40B4-BE49-F238E27FC236}">
                <a16:creationId xmlns:a16="http://schemas.microsoft.com/office/drawing/2014/main" id="{C8CC5AD1-35FF-77E1-0C6B-74796FB6C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図 5" descr="テキスト&#10;&#10;AI 生成コンテンツは誤りを含む可能性があります。">
            <a:extLst>
              <a:ext uri="{FF2B5EF4-FFF2-40B4-BE49-F238E27FC236}">
                <a16:creationId xmlns:a16="http://schemas.microsoft.com/office/drawing/2014/main" id="{6C330F46-36F9-C2A6-39D4-34A18FC97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9379" y="0"/>
            <a:ext cx="4856621" cy="6858000"/>
          </a:xfrm>
          <a:prstGeom prst="rect">
            <a:avLst/>
          </a:prstGeom>
        </p:spPr>
      </p:pic>
      <p:pic>
        <p:nvPicPr>
          <p:cNvPr id="8" name="図 7" descr="テーブル&#10;&#10;AI 生成コンテンツは誤りを含む可能性があります。">
            <a:extLst>
              <a:ext uri="{FF2B5EF4-FFF2-40B4-BE49-F238E27FC236}">
                <a16:creationId xmlns:a16="http://schemas.microsoft.com/office/drawing/2014/main" id="{32C45350-B2F1-68D3-8EDC-7BB84AA251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3742" y="0"/>
            <a:ext cx="4858879" cy="6858000"/>
          </a:xfrm>
          <a:prstGeom prst="rect">
            <a:avLst/>
          </a:prstGeom>
        </p:spPr>
      </p:pic>
    </p:spTree>
    <p:extLst>
      <p:ext uri="{BB962C8B-B14F-4D97-AF65-F5344CB8AC3E}">
        <p14:creationId xmlns:p14="http://schemas.microsoft.com/office/powerpoint/2010/main" val="159709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latin typeface="UD デジタル 教科書体 NK-B" panose="02020700000000000000" pitchFamily="18" charset="-128"/>
                <a:ea typeface="UD デジタル 教科書体 NK-B" panose="02020700000000000000" pitchFamily="18" charset="-128"/>
              </a:rPr>
              <a:t>導入写真 補充問題</a:t>
            </a:r>
            <a:endParaRPr kumimoji="1" lang="en-US" altLang="ja-JP" sz="4000" b="1" dirty="0">
              <a:latin typeface="UD デジタル 教科書体 NK-B" panose="02020700000000000000" pitchFamily="18" charset="-128"/>
              <a:ea typeface="UD デジタル 教科書体 NK-B" panose="02020700000000000000" pitchFamily="18" charset="-128"/>
            </a:endParaRP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a:t>
            </a:r>
            <a:r>
              <a:rPr lang="ja-JP" altLang="en-US" sz="1400" dirty="0">
                <a:solidFill>
                  <a:schemeClr val="tx1">
                    <a:lumMod val="75000"/>
                    <a:lumOff val="25000"/>
                  </a:schemeClr>
                </a:solidFill>
              </a:rPr>
              <a:t>導入写真 補充問題</a:t>
            </a:r>
            <a:endParaRPr kumimoji="1" lang="en-US" altLang="ja-JP" sz="1400" dirty="0">
              <a:solidFill>
                <a:schemeClr val="tx1">
                  <a:lumMod val="75000"/>
                  <a:lumOff val="25000"/>
                </a:schemeClr>
              </a:solidFill>
            </a:endParaRPr>
          </a:p>
        </p:txBody>
      </p:sp>
      <p:pic>
        <p:nvPicPr>
          <p:cNvPr id="3" name="図 2">
            <a:hlinkClick r:id="rId2" action="ppaction://hlinksldjump"/>
            <a:extLst>
              <a:ext uri="{FF2B5EF4-FFF2-40B4-BE49-F238E27FC236}">
                <a16:creationId xmlns:a16="http://schemas.microsoft.com/office/drawing/2014/main" id="{F6F11BF1-44A5-6E82-0FC4-99C0E1BEF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4247622036"/>
      </p:ext>
    </p:extLst>
  </p:cSld>
  <p:clrMapOvr>
    <a:masterClrMapping/>
  </p:clrMapOvr>
  <p:transition advClick="0">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人, 屋外, 立つ, 女性 が含まれている画像&#10;&#10;AI 生成コンテンツは誤りを含む可能性があります。">
            <a:extLst>
              <a:ext uri="{FF2B5EF4-FFF2-40B4-BE49-F238E27FC236}">
                <a16:creationId xmlns:a16="http://schemas.microsoft.com/office/drawing/2014/main" id="{207F3FBC-EF49-6C5E-1556-7B6DF502BAE3}"/>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819023" y="939178"/>
            <a:ext cx="6553951" cy="5549462"/>
          </a:xfrm>
          <a:prstGeom prst="rect">
            <a:avLst/>
          </a:prstGeom>
        </p:spPr>
      </p:pic>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335998" y="3048075"/>
            <a:ext cx="11520000" cy="2170830"/>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nSpc>
                <a:spcPct val="120000"/>
              </a:lnSpc>
              <a:buNone/>
            </a:pPr>
            <a:r>
              <a:rPr lang="en-US" altLang="ja-JP" sz="3600" kern="100" dirty="0">
                <a:solidFill>
                  <a:srgbClr val="FF0000"/>
                </a:solidFill>
                <a:effectLst/>
              </a:rPr>
              <a:t>They are in the hallway of their school.</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5039999"/>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Where are these students?</a:t>
            </a:r>
            <a:endParaRPr lang="en-US" altLang="ja-JP" sz="3600" kern="100" dirty="0">
              <a:solidFill>
                <a:schemeClr val="tx1">
                  <a:lumMod val="75000"/>
                  <a:lumOff val="25000"/>
                </a:schemeClr>
              </a:solidFill>
            </a:endParaRPr>
          </a:p>
        </p:txBody>
      </p:sp>
      <p:sp>
        <p:nvSpPr>
          <p:cNvPr id="2" name="テキスト プレースホルダー 2">
            <a:extLst>
              <a:ext uri="{FF2B5EF4-FFF2-40B4-BE49-F238E27FC236}">
                <a16:creationId xmlns:a16="http://schemas.microsoft.com/office/drawing/2014/main" id="{49B1BA8E-E3D5-D4C1-7AD5-922D213CBB87}"/>
              </a:ext>
            </a:extLst>
          </p:cNvPr>
          <p:cNvSpPr txBox="1">
            <a:spLocks/>
          </p:cNvSpPr>
          <p:nvPr/>
        </p:nvSpPr>
        <p:spPr>
          <a:xfrm>
            <a:off x="0" y="360000"/>
            <a:ext cx="7911966"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導入写真について，つぎの質問に答えましょう． ①</a:t>
            </a:r>
            <a:endParaRPr lang="en-US" altLang="ja-JP" sz="2400" kern="100" dirty="0">
              <a:solidFill>
                <a:schemeClr val="tx1">
                  <a:lumMod val="75000"/>
                  <a:lumOff val="25000"/>
                </a:schemeClr>
              </a:solidFill>
              <a:effectLst/>
            </a:endParaRPr>
          </a:p>
        </p:txBody>
      </p:sp>
      <p:sp>
        <p:nvSpPr>
          <p:cNvPr id="3" name="正方形/長方形 2">
            <a:extLst>
              <a:ext uri="{FF2B5EF4-FFF2-40B4-BE49-F238E27FC236}">
                <a16:creationId xmlns:a16="http://schemas.microsoft.com/office/drawing/2014/main" id="{63C90F75-DC24-78E7-06C9-5DFECA75CE7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a:t>
            </a:r>
            <a:r>
              <a:rPr lang="ja-JP" altLang="en-US" sz="1400" dirty="0">
                <a:solidFill>
                  <a:schemeClr val="tx1">
                    <a:lumMod val="75000"/>
                    <a:lumOff val="25000"/>
                  </a:schemeClr>
                </a:solidFill>
              </a:rPr>
              <a:t>導入写真 補充問題</a:t>
            </a:r>
            <a:endParaRPr kumimoji="1" lang="en-US" altLang="ja-JP" sz="1400" dirty="0">
              <a:solidFill>
                <a:schemeClr val="tx1">
                  <a:lumMod val="75000"/>
                  <a:lumOff val="25000"/>
                </a:schemeClr>
              </a:solidFill>
            </a:endParaRPr>
          </a:p>
        </p:txBody>
      </p:sp>
      <p:pic>
        <p:nvPicPr>
          <p:cNvPr id="5" name="図 4">
            <a:hlinkClick r:id="rId3" action="ppaction://hlinksldjump"/>
            <a:extLst>
              <a:ext uri="{FF2B5EF4-FFF2-40B4-BE49-F238E27FC236}">
                <a16:creationId xmlns:a16="http://schemas.microsoft.com/office/drawing/2014/main" id="{22221FB1-62CE-84A4-29B2-509F4BEE2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図 5">
            <a:extLst>
              <a:ext uri="{FF2B5EF4-FFF2-40B4-BE49-F238E27FC236}">
                <a16:creationId xmlns:a16="http://schemas.microsoft.com/office/drawing/2014/main" id="{2D4C072E-6FDA-4191-68FF-9C33F5B14C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2036339338"/>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4" grpId="0"/>
      <p:bldP spid="14" grpId="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人, 屋外, 立つ, 女性 が含まれている画像&#10;&#10;AI 生成コンテンツは誤りを含む可能性があります。">
            <a:extLst>
              <a:ext uri="{FF2B5EF4-FFF2-40B4-BE49-F238E27FC236}">
                <a16:creationId xmlns:a16="http://schemas.microsoft.com/office/drawing/2014/main" id="{E62952A2-F358-3FD2-4A0D-BA4E7B941374}"/>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819023" y="939178"/>
            <a:ext cx="6553951" cy="5549462"/>
          </a:xfrm>
          <a:prstGeom prst="rect">
            <a:avLst/>
          </a:prstGeom>
        </p:spPr>
      </p:pic>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336000" y="3037801"/>
            <a:ext cx="11520000" cy="2440851"/>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None/>
            </a:pPr>
            <a:r>
              <a:rPr lang="en-US" altLang="ja-JP" sz="3600" kern="100" dirty="0">
                <a:solidFill>
                  <a:srgbClr val="FF0000"/>
                </a:solidFill>
                <a:effectLst/>
              </a:rPr>
              <a:t>They are moving to the next classroom. </a:t>
            </a:r>
          </a:p>
          <a:p>
            <a:pPr marL="0" indent="0">
              <a:lnSpc>
                <a:spcPct val="120000"/>
              </a:lnSpc>
              <a:buNone/>
            </a:pPr>
            <a:r>
              <a:rPr lang="en-US" altLang="ja-JP" sz="3600" kern="100" dirty="0">
                <a:solidFill>
                  <a:srgbClr val="FF0000"/>
                </a:solidFill>
                <a:effectLst/>
              </a:rPr>
              <a:t>They are talking to each other.</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504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What are they doing?</a:t>
            </a:r>
            <a:endParaRPr lang="en-US" altLang="ja-JP" sz="3600" kern="100" dirty="0">
              <a:solidFill>
                <a:schemeClr val="tx1">
                  <a:lumMod val="75000"/>
                  <a:lumOff val="25000"/>
                </a:schemeClr>
              </a:solidFill>
            </a:endParaRPr>
          </a:p>
        </p:txBody>
      </p:sp>
      <p:sp>
        <p:nvSpPr>
          <p:cNvPr id="3" name="正方形/長方形 2">
            <a:extLst>
              <a:ext uri="{FF2B5EF4-FFF2-40B4-BE49-F238E27FC236}">
                <a16:creationId xmlns:a16="http://schemas.microsoft.com/office/drawing/2014/main" id="{63C90F75-DC24-78E7-06C9-5DFECA75CE7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a:t>
            </a:r>
            <a:r>
              <a:rPr lang="ja-JP" altLang="en-US" sz="1400" dirty="0">
                <a:solidFill>
                  <a:schemeClr val="tx1">
                    <a:lumMod val="75000"/>
                    <a:lumOff val="25000"/>
                  </a:schemeClr>
                </a:solidFill>
              </a:rPr>
              <a:t>導入写真 補充問題</a:t>
            </a:r>
            <a:endParaRPr kumimoji="1" lang="en-US" altLang="ja-JP" sz="1400" dirty="0">
              <a:solidFill>
                <a:schemeClr val="tx1">
                  <a:lumMod val="75000"/>
                  <a:lumOff val="25000"/>
                </a:schemeClr>
              </a:solidFill>
            </a:endParaRPr>
          </a:p>
        </p:txBody>
      </p:sp>
      <p:pic>
        <p:nvPicPr>
          <p:cNvPr id="5" name="図 4">
            <a:hlinkClick r:id="rId3" action="ppaction://hlinksldjump"/>
            <a:extLst>
              <a:ext uri="{FF2B5EF4-FFF2-40B4-BE49-F238E27FC236}">
                <a16:creationId xmlns:a16="http://schemas.microsoft.com/office/drawing/2014/main" id="{8B75FBA9-D5F9-C898-8EA6-BFC86B3447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プレースホルダー 2">
            <a:extLst>
              <a:ext uri="{FF2B5EF4-FFF2-40B4-BE49-F238E27FC236}">
                <a16:creationId xmlns:a16="http://schemas.microsoft.com/office/drawing/2014/main" id="{C4B66F62-8B99-1130-7EB0-A8D3A8D06DC8}"/>
              </a:ext>
            </a:extLst>
          </p:cNvPr>
          <p:cNvSpPr txBox="1">
            <a:spLocks/>
          </p:cNvSpPr>
          <p:nvPr/>
        </p:nvSpPr>
        <p:spPr>
          <a:xfrm>
            <a:off x="0" y="360000"/>
            <a:ext cx="8133347"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導入写真について，つぎの質問に答えましょう． ②</a:t>
            </a:r>
            <a:endParaRPr lang="en-US" altLang="ja-JP" sz="2400" kern="100" dirty="0">
              <a:solidFill>
                <a:schemeClr val="tx1">
                  <a:lumMod val="75000"/>
                  <a:lumOff val="25000"/>
                </a:schemeClr>
              </a:solidFill>
              <a:effectLst/>
            </a:endParaRPr>
          </a:p>
        </p:txBody>
      </p:sp>
      <p:pic>
        <p:nvPicPr>
          <p:cNvPr id="7" name="図 6">
            <a:extLst>
              <a:ext uri="{FF2B5EF4-FFF2-40B4-BE49-F238E27FC236}">
                <a16:creationId xmlns:a16="http://schemas.microsoft.com/office/drawing/2014/main" id="{7C3EA84A-1E2C-AA3D-3C33-2681A41745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2920957982"/>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4" grpId="0"/>
      <p:bldP spid="14" grpId="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人, 屋外, 立つ, 女性 が含まれている画像&#10;&#10;AI 生成コンテンツは誤りを含む可能性があります。">
            <a:extLst>
              <a:ext uri="{FF2B5EF4-FFF2-40B4-BE49-F238E27FC236}">
                <a16:creationId xmlns:a16="http://schemas.microsoft.com/office/drawing/2014/main" id="{ED41EA16-6EF5-C5E1-C410-1FA6AFE961BB}"/>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819023" y="939178"/>
            <a:ext cx="6553951" cy="5549462"/>
          </a:xfrm>
          <a:prstGeom prst="rect">
            <a:avLst/>
          </a:prstGeom>
        </p:spPr>
      </p:pic>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336000" y="3040868"/>
            <a:ext cx="11520000" cy="2476529"/>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nSpc>
                <a:spcPct val="120000"/>
              </a:lnSpc>
              <a:buNone/>
            </a:pPr>
            <a:r>
              <a:rPr lang="en-US" altLang="ja-JP" sz="3600" kern="100" dirty="0">
                <a:solidFill>
                  <a:srgbClr val="FF0000"/>
                </a:solidFill>
                <a:effectLst/>
              </a:rPr>
              <a:t>They look happy[cheerful].</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504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How do they look?</a:t>
            </a:r>
            <a:endParaRPr lang="en-US" altLang="ja-JP" sz="3600" kern="100" dirty="0">
              <a:solidFill>
                <a:schemeClr val="tx1">
                  <a:lumMod val="75000"/>
                  <a:lumOff val="25000"/>
                </a:schemeClr>
              </a:solidFill>
            </a:endParaRPr>
          </a:p>
        </p:txBody>
      </p:sp>
      <p:sp>
        <p:nvSpPr>
          <p:cNvPr id="3" name="正方形/長方形 2">
            <a:extLst>
              <a:ext uri="{FF2B5EF4-FFF2-40B4-BE49-F238E27FC236}">
                <a16:creationId xmlns:a16="http://schemas.microsoft.com/office/drawing/2014/main" id="{63C90F75-DC24-78E7-06C9-5DFECA75CE7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a:t>
            </a:r>
            <a:r>
              <a:rPr lang="ja-JP" altLang="en-US" sz="1400" dirty="0">
                <a:solidFill>
                  <a:schemeClr val="tx1">
                    <a:lumMod val="75000"/>
                    <a:lumOff val="25000"/>
                  </a:schemeClr>
                </a:solidFill>
              </a:rPr>
              <a:t>導入写真 補充問題</a:t>
            </a:r>
            <a:endParaRPr kumimoji="1" lang="en-US" altLang="ja-JP" sz="1400" dirty="0">
              <a:solidFill>
                <a:schemeClr val="tx1">
                  <a:lumMod val="75000"/>
                  <a:lumOff val="25000"/>
                </a:schemeClr>
              </a:solidFill>
            </a:endParaRPr>
          </a:p>
        </p:txBody>
      </p:sp>
      <p:pic>
        <p:nvPicPr>
          <p:cNvPr id="5" name="図 4">
            <a:hlinkClick r:id="rId3" action="ppaction://hlinksldjump"/>
            <a:extLst>
              <a:ext uri="{FF2B5EF4-FFF2-40B4-BE49-F238E27FC236}">
                <a16:creationId xmlns:a16="http://schemas.microsoft.com/office/drawing/2014/main" id="{75991D3E-B72D-C957-E1AD-DC48339F9B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プレースホルダー 2">
            <a:extLst>
              <a:ext uri="{FF2B5EF4-FFF2-40B4-BE49-F238E27FC236}">
                <a16:creationId xmlns:a16="http://schemas.microsoft.com/office/drawing/2014/main" id="{7F2C1274-24F5-C6EB-5216-1252E3A824B0}"/>
              </a:ext>
            </a:extLst>
          </p:cNvPr>
          <p:cNvSpPr txBox="1">
            <a:spLocks/>
          </p:cNvSpPr>
          <p:nvPr/>
        </p:nvSpPr>
        <p:spPr>
          <a:xfrm>
            <a:off x="0" y="360000"/>
            <a:ext cx="7969718"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導入写真について，つぎの質問に答えましょう． ③</a:t>
            </a:r>
            <a:endParaRPr lang="en-US" altLang="ja-JP" sz="2400" kern="100" dirty="0">
              <a:solidFill>
                <a:schemeClr val="tx1">
                  <a:lumMod val="75000"/>
                  <a:lumOff val="25000"/>
                </a:schemeClr>
              </a:solidFill>
              <a:effectLst/>
            </a:endParaRPr>
          </a:p>
        </p:txBody>
      </p:sp>
      <p:pic>
        <p:nvPicPr>
          <p:cNvPr id="7" name="図 6">
            <a:extLst>
              <a:ext uri="{FF2B5EF4-FFF2-40B4-BE49-F238E27FC236}">
                <a16:creationId xmlns:a16="http://schemas.microsoft.com/office/drawing/2014/main" id="{77434DAF-0CB5-A485-50C3-3085D951FD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3564461254"/>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4" grpId="0"/>
      <p:bldP spid="14" grpId="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Part 1</a:t>
            </a:r>
            <a:r>
              <a:rPr kumimoji="1" lang="en-US" altLang="ja-JP" sz="1400" dirty="0">
                <a:solidFill>
                  <a:schemeClr val="tx1">
                    <a:lumMod val="75000"/>
                    <a:lumOff val="25000"/>
                  </a:schemeClr>
                </a:solidFill>
              </a:rPr>
              <a:t>/</a:t>
            </a:r>
            <a:r>
              <a:rPr lang="en-US" altLang="ja-JP" sz="1400" dirty="0">
                <a:solidFill>
                  <a:schemeClr val="tx1">
                    <a:lumMod val="75000"/>
                    <a:lumOff val="25000"/>
                  </a:schemeClr>
                </a:solidFill>
              </a:rPr>
              <a:t>Small Talk</a:t>
            </a:r>
            <a:endParaRPr kumimoji="1" lang="ja-JP" altLang="en-US" sz="1400" dirty="0">
              <a:solidFill>
                <a:schemeClr val="tx1">
                  <a:lumMod val="75000"/>
                  <a:lumOff val="25000"/>
                </a:schemeClr>
              </a:solidFill>
            </a:endParaRPr>
          </a:p>
        </p:txBody>
      </p:sp>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000" b="1" dirty="0">
                <a:latin typeface="UD デジタル 教科書体 NK-B" panose="02020700000000000000" pitchFamily="18" charset="-128"/>
                <a:ea typeface="UD デジタル 教科書体 NK-B" panose="02020700000000000000" pitchFamily="18" charset="-128"/>
              </a:rPr>
              <a:t>Small Talk</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pic>
        <p:nvPicPr>
          <p:cNvPr id="2" name="図 1">
            <a:hlinkClick r:id="rId2" action="ppaction://hlinksldjump"/>
            <a:extLst>
              <a:ext uri="{FF2B5EF4-FFF2-40B4-BE49-F238E27FC236}">
                <a16:creationId xmlns:a16="http://schemas.microsoft.com/office/drawing/2014/main" id="{2E9E0245-BFD5-AF83-E0A6-4814D587B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417276710"/>
      </p:ext>
    </p:extLst>
  </p:cSld>
  <p:clrMapOvr>
    <a:masterClrMapping/>
  </p:clrMapOvr>
  <p:transition advClick="0">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59999"/>
            <a:ext cx="11520000" cy="5962423"/>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ja-JP" altLang="en-US" sz="3600" dirty="0">
                <a:solidFill>
                  <a:schemeClr val="tx1">
                    <a:lumMod val="75000"/>
                    <a:lumOff val="25000"/>
                  </a:schemeClr>
                </a:solidFill>
                <a:effectLst/>
                <a:cs typeface="Times New Roman" panose="02020603050405020304" pitchFamily="18" charset="0"/>
              </a:rPr>
              <a:t>　　</a:t>
            </a:r>
            <a:r>
              <a:rPr lang="en-US" altLang="ja-JP" sz="3600" dirty="0">
                <a:solidFill>
                  <a:schemeClr val="tx1">
                    <a:lumMod val="75000"/>
                    <a:lumOff val="25000"/>
                  </a:schemeClr>
                </a:solidFill>
                <a:effectLst/>
                <a:cs typeface="Times New Roman" panose="02020603050405020304" pitchFamily="18" charset="0"/>
              </a:rPr>
              <a:t>Do you know the “Goo Touch”?  It’s when two people touch their fists to express friendship, celebration, or respect.  Former US President Barack Obama often used the “Goo Touch.”  It can also be seen in professional sports, such as baseball and golf.  Due to COVID-19, more and more people began using this gesture instead of handshakes and hugs to prevent the spread of the virus.  </a:t>
            </a:r>
          </a:p>
        </p:txBody>
      </p:sp>
      <p:sp>
        <p:nvSpPr>
          <p:cNvPr id="10" name="正方形/長方形 9">
            <a:extLst>
              <a:ext uri="{FF2B5EF4-FFF2-40B4-BE49-F238E27FC236}">
                <a16:creationId xmlns:a16="http://schemas.microsoft.com/office/drawing/2014/main" id="{7E5792F6-E0D5-F115-E7D6-BA61E5CCB40C}"/>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1/Small Talk</a:t>
            </a:r>
          </a:p>
        </p:txBody>
      </p:sp>
      <p:pic>
        <p:nvPicPr>
          <p:cNvPr id="4" name="図 3">
            <a:hlinkClick r:id="rId2" action="ppaction://hlinksldjump"/>
            <a:extLst>
              <a:ext uri="{FF2B5EF4-FFF2-40B4-BE49-F238E27FC236}">
                <a16:creationId xmlns:a16="http://schemas.microsoft.com/office/drawing/2014/main" id="{80E2CCC9-A76E-FF52-F9C3-7107D2694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706409730"/>
      </p:ext>
    </p:extLst>
  </p:cSld>
  <p:clrMapOvr>
    <a:masterClrMapping/>
  </p:clrMapOvr>
  <p:transition advClick="0">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effectLst/>
                <a:cs typeface="Times New Roman" panose="02020603050405020304" pitchFamily="18" charset="0"/>
              </a:rPr>
              <a:t>Around the world, there are many different greeting styles, such as nose-to-nose touches or sticking out one’s tongue.  It would be interesting to learn about the cultures behind these greetings.  You never know which greetings might become popular.</a:t>
            </a:r>
          </a:p>
        </p:txBody>
      </p:sp>
      <p:sp>
        <p:nvSpPr>
          <p:cNvPr id="10" name="正方形/長方形 9">
            <a:extLst>
              <a:ext uri="{FF2B5EF4-FFF2-40B4-BE49-F238E27FC236}">
                <a16:creationId xmlns:a16="http://schemas.microsoft.com/office/drawing/2014/main" id="{7E5792F6-E0D5-F115-E7D6-BA61E5CCB40C}"/>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1/Small Talk</a:t>
            </a:r>
          </a:p>
        </p:txBody>
      </p:sp>
      <p:pic>
        <p:nvPicPr>
          <p:cNvPr id="4" name="図 3">
            <a:hlinkClick r:id="rId2" action="ppaction://hlinksldjump"/>
            <a:extLst>
              <a:ext uri="{FF2B5EF4-FFF2-40B4-BE49-F238E27FC236}">
                <a16:creationId xmlns:a16="http://schemas.microsoft.com/office/drawing/2014/main" id="{80E2CCC9-A76E-FF52-F9C3-7107D2694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823142440"/>
      </p:ext>
    </p:extLst>
  </p:cSld>
  <p:clrMapOvr>
    <a:masterClrMapping/>
  </p:clrMapOvr>
  <p:transition advClick="0">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Part 1</a:t>
            </a:r>
            <a:r>
              <a:rPr kumimoji="1" lang="en-US" altLang="ja-JP" sz="1400" dirty="0">
                <a:solidFill>
                  <a:schemeClr val="tx1">
                    <a:lumMod val="75000"/>
                    <a:lumOff val="25000"/>
                  </a:schemeClr>
                </a:solidFill>
              </a:rPr>
              <a:t>/</a:t>
            </a:r>
            <a:r>
              <a:rPr lang="ja-JP" altLang="en-US" sz="1400" dirty="0">
                <a:solidFill>
                  <a:schemeClr val="tx1">
                    <a:lumMod val="75000"/>
                    <a:lumOff val="25000"/>
                  </a:schemeClr>
                </a:solidFill>
              </a:rPr>
              <a:t>パラフレーズ（</a:t>
            </a:r>
            <a:r>
              <a:rPr lang="en-US" altLang="ja-JP" sz="1400" dirty="0">
                <a:solidFill>
                  <a:schemeClr val="tx1">
                    <a:lumMod val="75000"/>
                    <a:lumOff val="25000"/>
                  </a:schemeClr>
                </a:solidFill>
              </a:rPr>
              <a:t>AI)</a:t>
            </a:r>
            <a:endParaRPr kumimoji="1" lang="ja-JP" altLang="en-US" sz="1400" dirty="0">
              <a:solidFill>
                <a:schemeClr val="tx1">
                  <a:lumMod val="75000"/>
                  <a:lumOff val="25000"/>
                </a:schemeClr>
              </a:solidFill>
            </a:endParaRPr>
          </a:p>
        </p:txBody>
      </p:sp>
      <p:sp>
        <p:nvSpPr>
          <p:cNvPr id="9" name="四角形: 角を丸くする 8">
            <a:extLst>
              <a:ext uri="{FF2B5EF4-FFF2-40B4-BE49-F238E27FC236}">
                <a16:creationId xmlns:a16="http://schemas.microsoft.com/office/drawing/2014/main" id="{C6529182-2819-5859-1FD1-801D7CBF85AD}"/>
              </a:ext>
            </a:extLst>
          </p:cNvPr>
          <p:cNvSpPr/>
          <p:nvPr/>
        </p:nvSpPr>
        <p:spPr>
          <a:xfrm>
            <a:off x="2162227" y="2924493"/>
            <a:ext cx="7867543"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latin typeface="UD デジタル 教科書体 NK-B" panose="02020700000000000000" pitchFamily="18" charset="-128"/>
                <a:ea typeface="UD デジタル 教科書体 NK-B" panose="02020700000000000000" pitchFamily="18" charset="-128"/>
              </a:rPr>
              <a:t>パラフレーズ（</a:t>
            </a:r>
            <a:r>
              <a:rPr lang="en-US" altLang="ja-JP" sz="4000" b="1" dirty="0">
                <a:latin typeface="UD デジタル 教科書体 NK-B" panose="02020700000000000000" pitchFamily="18" charset="-128"/>
                <a:ea typeface="UD デジタル 教科書体 NK-B" panose="02020700000000000000" pitchFamily="18" charset="-128"/>
              </a:rPr>
              <a:t>AI</a:t>
            </a:r>
            <a:r>
              <a:rPr lang="ja-JP" altLang="en-US" sz="4000" b="1" dirty="0">
                <a:latin typeface="UD デジタル 教科書体 NK-B" panose="02020700000000000000" pitchFamily="18" charset="-128"/>
                <a:ea typeface="UD デジタル 教科書体 NK-B" panose="02020700000000000000" pitchFamily="18" charset="-128"/>
              </a:rPr>
              <a:t>）</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pic>
        <p:nvPicPr>
          <p:cNvPr id="2" name="図 1">
            <a:hlinkClick r:id="rId2" action="ppaction://hlinksldjump"/>
            <a:extLst>
              <a:ext uri="{FF2B5EF4-FFF2-40B4-BE49-F238E27FC236}">
                <a16:creationId xmlns:a16="http://schemas.microsoft.com/office/drawing/2014/main" id="{2E9E0245-BFD5-AF83-E0A6-4814D587B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577155425"/>
      </p:ext>
    </p:extLst>
  </p:cSld>
  <p:clrMapOvr>
    <a:masterClrMapping/>
  </p:clrMapOvr>
  <p:transition advClick="0">
    <p:fade/>
  </p:transition>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F4D694FC25693643859D419FA928EB67" ma:contentTypeVersion="19" ma:contentTypeDescription="新しいドキュメントを作成します。" ma:contentTypeScope="" ma:versionID="95a79700e98551717a0766a8807ba9a1">
  <xsd:schema xmlns:xsd="http://www.w3.org/2001/XMLSchema" xmlns:xs="http://www.w3.org/2001/XMLSchema" xmlns:p="http://schemas.microsoft.com/office/2006/metadata/properties" xmlns:ns2="582efaad-6998-491e-b814-e1c86d7101f1" xmlns:ns3="ad76fce4-c84e-4d3c-981e-342443699383" targetNamespace="http://schemas.microsoft.com/office/2006/metadata/properties" ma:root="true" ma:fieldsID="70265645e6bd50cd9868795bfc66d609" ns2:_="" ns3:_="">
    <xsd:import namespace="582efaad-6998-491e-b814-e1c86d7101f1"/>
    <xsd:import namespace="ad76fce4-c84e-4d3c-981e-34244369938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TaxCatchAll" minOccurs="0"/>
                <xsd:element ref="ns2:MediaServiceGenerationTime" minOccurs="0"/>
                <xsd:element ref="ns2:MediaServiceEventHashCode" minOccurs="0"/>
                <xsd:element ref="ns2:lcf76f155ced4ddcb4097134ff3c332f"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2efaad-6998-491e-b814-e1c86d7101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画像タグ" ma:readOnly="false" ma:fieldId="{5cf76f15-5ced-4ddc-b409-7134ff3c332f}" ma:taxonomyMulti="true" ma:sspId="822fe38d-65f5-4e4d-9d9f-3acde4ffc0f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76fce4-c84e-4d3c-981e-34244369938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ec1447d-325d-4575-a3c5-74e116346afd}" ma:internalName="TaxCatchAll" ma:showField="CatchAllData" ma:web="ad76fce4-c84e-4d3c-981e-34244369938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d76fce4-c84e-4d3c-981e-342443699383" xsi:nil="true"/>
    <lcf76f155ced4ddcb4097134ff3c332f xmlns="582efaad-6998-491e-b814-e1c86d7101f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50624FF-82F9-423E-8F88-3B6CDB158E9F}">
  <ds:schemaRefs>
    <ds:schemaRef ds:uri="http://schemas.microsoft.com/sharepoint/v3/contenttype/forms"/>
  </ds:schemaRefs>
</ds:datastoreItem>
</file>

<file path=customXml/itemProps2.xml><?xml version="1.0" encoding="utf-8"?>
<ds:datastoreItem xmlns:ds="http://schemas.openxmlformats.org/officeDocument/2006/customXml" ds:itemID="{D21BB226-FB8B-430F-9046-8F80789A73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2efaad-6998-491e-b814-e1c86d7101f1"/>
    <ds:schemaRef ds:uri="ad76fce4-c84e-4d3c-981e-3424436993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D479ED-3B2E-4126-955F-68EEE6437E5C}">
  <ds:schemaRefs>
    <ds:schemaRef ds:uri="582efaad-6998-491e-b814-e1c86d7101f1"/>
    <ds:schemaRef ds:uri="http://purl.org/dc/dcmitype/"/>
    <ds:schemaRef ds:uri="http://purl.org/dc/elements/1.1/"/>
    <ds:schemaRef ds:uri="http://purl.org/dc/terms/"/>
    <ds:schemaRef ds:uri="http://www.w3.org/XML/1998/namespace"/>
    <ds:schemaRef ds:uri="http://schemas.microsoft.com/office/2006/documentManagement/types"/>
    <ds:schemaRef ds:uri="http://schemas.openxmlformats.org/package/2006/metadata/core-properties"/>
    <ds:schemaRef ds:uri="ad76fce4-c84e-4d3c-981e-342443699383"/>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8785</TotalTime>
  <Words>3533</Words>
  <PresentationFormat>ワイド画面</PresentationFormat>
  <Paragraphs>537</Paragraphs>
  <Slides>130</Slides>
  <Notes>1</Notes>
  <HiddenSlides>0</HiddenSlides>
  <MMClips>81</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130</vt:i4>
      </vt:variant>
    </vt:vector>
  </HeadingPairs>
  <TitlesOfParts>
    <vt:vector size="139" baseType="lpstr">
      <vt:lpstr>BIZ UDPゴシック</vt:lpstr>
      <vt:lpstr>Frutiger 45 Light</vt:lpstr>
      <vt:lpstr>Hiragino Kaku Gothic ProN W3</vt:lpstr>
      <vt:lpstr>UD デジタル 教科書体 NK-B</vt:lpstr>
      <vt:lpstr>游ゴシック</vt:lpstr>
      <vt:lpstr>游ゴシック Light</vt:lpstr>
      <vt:lpstr>Arial</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dcterms:created xsi:type="dcterms:W3CDTF">2021-11-20T12:16:39Z</dcterms:created>
  <dcterms:modified xsi:type="dcterms:W3CDTF">2026-04-20T23:52:39Z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0x010100F4D694FC25693643859D419FA928EB67</vt:lpwstr>
  </property>
</Properties>
</file>